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4" autoAdjust="0"/>
    <p:restoredTop sz="94660"/>
  </p:normalViewPr>
  <p:slideViewPr>
    <p:cSldViewPr snapToGrid="0">
      <p:cViewPr>
        <p:scale>
          <a:sx n="100" d="100"/>
          <a:sy n="100" d="100"/>
        </p:scale>
        <p:origin x="336" y="-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3E202-2574-4E64-8C21-6E14868AA38F}" type="datetimeFigureOut">
              <a:rPr lang="en-ZA" smtClean="0"/>
              <a:t>2023/08/03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EDD6E-1940-4769-BB9C-1261902922A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23630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3E202-2574-4E64-8C21-6E14868AA38F}" type="datetimeFigureOut">
              <a:rPr lang="en-ZA" smtClean="0"/>
              <a:t>2023/08/03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EDD6E-1940-4769-BB9C-1261902922A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40310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3E202-2574-4E64-8C21-6E14868AA38F}" type="datetimeFigureOut">
              <a:rPr lang="en-ZA" smtClean="0"/>
              <a:t>2023/08/03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EDD6E-1940-4769-BB9C-1261902922A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52510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3E202-2574-4E64-8C21-6E14868AA38F}" type="datetimeFigureOut">
              <a:rPr lang="en-ZA" smtClean="0"/>
              <a:t>2023/08/03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EDD6E-1940-4769-BB9C-1261902922A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52006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3E202-2574-4E64-8C21-6E14868AA38F}" type="datetimeFigureOut">
              <a:rPr lang="en-ZA" smtClean="0"/>
              <a:t>2023/08/03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EDD6E-1940-4769-BB9C-1261902922A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8043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3E202-2574-4E64-8C21-6E14868AA38F}" type="datetimeFigureOut">
              <a:rPr lang="en-ZA" smtClean="0"/>
              <a:t>2023/08/03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EDD6E-1940-4769-BB9C-1261902922A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34352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3E202-2574-4E64-8C21-6E14868AA38F}" type="datetimeFigureOut">
              <a:rPr lang="en-ZA" smtClean="0"/>
              <a:t>2023/08/03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EDD6E-1940-4769-BB9C-1261902922A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63258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3E202-2574-4E64-8C21-6E14868AA38F}" type="datetimeFigureOut">
              <a:rPr lang="en-ZA" smtClean="0"/>
              <a:t>2023/08/03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EDD6E-1940-4769-BB9C-1261902922A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37855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3E202-2574-4E64-8C21-6E14868AA38F}" type="datetimeFigureOut">
              <a:rPr lang="en-ZA" smtClean="0"/>
              <a:t>2023/08/03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EDD6E-1940-4769-BB9C-1261902922A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6848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3E202-2574-4E64-8C21-6E14868AA38F}" type="datetimeFigureOut">
              <a:rPr lang="en-ZA" smtClean="0"/>
              <a:t>2023/08/03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EDD6E-1940-4769-BB9C-1261902922A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36230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3E202-2574-4E64-8C21-6E14868AA38F}" type="datetimeFigureOut">
              <a:rPr lang="en-ZA" smtClean="0"/>
              <a:t>2023/08/03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EDD6E-1940-4769-BB9C-1261902922A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72913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3E202-2574-4E64-8C21-6E14868AA38F}" type="datetimeFigureOut">
              <a:rPr lang="en-ZA" smtClean="0"/>
              <a:t>2023/08/03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EDD6E-1940-4769-BB9C-1261902922A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32171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64143" y="257176"/>
            <a:ext cx="8532332" cy="5934619"/>
            <a:chOff x="1364143" y="257176"/>
            <a:chExt cx="8532332" cy="5934619"/>
          </a:xfrm>
        </p:grpSpPr>
        <p:grpSp>
          <p:nvGrpSpPr>
            <p:cNvPr id="18" name="Group 17"/>
            <p:cNvGrpSpPr/>
            <p:nvPr/>
          </p:nvGrpSpPr>
          <p:grpSpPr>
            <a:xfrm>
              <a:off x="1364143" y="257176"/>
              <a:ext cx="8532332" cy="5934619"/>
              <a:chOff x="1364143" y="257176"/>
              <a:chExt cx="8532332" cy="5934619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16" t="1861" r="3071" b="6239"/>
              <a:stretch/>
            </p:blipFill>
            <p:spPr>
              <a:xfrm>
                <a:off x="1364143" y="257176"/>
                <a:ext cx="8532332" cy="5753100"/>
              </a:xfrm>
              <a:prstGeom prst="rect">
                <a:avLst/>
              </a:prstGeom>
            </p:spPr>
          </p:pic>
          <p:sp>
            <p:nvSpPr>
              <p:cNvPr id="6" name="Freeform 5"/>
              <p:cNvSpPr/>
              <p:nvPr/>
            </p:nvSpPr>
            <p:spPr>
              <a:xfrm>
                <a:off x="1364143" y="315461"/>
                <a:ext cx="8361551" cy="1075814"/>
              </a:xfrm>
              <a:custGeom>
                <a:avLst/>
                <a:gdLst>
                  <a:gd name="connsiteX0" fmla="*/ 3169920 w 8808720"/>
                  <a:gd name="connsiteY0" fmla="*/ 0 h 1178560"/>
                  <a:gd name="connsiteX1" fmla="*/ 2286000 w 8808720"/>
                  <a:gd name="connsiteY1" fmla="*/ 30480 h 1178560"/>
                  <a:gd name="connsiteX2" fmla="*/ 1584960 w 8808720"/>
                  <a:gd name="connsiteY2" fmla="*/ 142240 h 1178560"/>
                  <a:gd name="connsiteX3" fmla="*/ 701040 w 8808720"/>
                  <a:gd name="connsiteY3" fmla="*/ 274320 h 1178560"/>
                  <a:gd name="connsiteX4" fmla="*/ 0 w 8808720"/>
                  <a:gd name="connsiteY4" fmla="*/ 508000 h 1178560"/>
                  <a:gd name="connsiteX5" fmla="*/ 152400 w 8808720"/>
                  <a:gd name="connsiteY5" fmla="*/ 812800 h 1178560"/>
                  <a:gd name="connsiteX6" fmla="*/ 294640 w 8808720"/>
                  <a:gd name="connsiteY6" fmla="*/ 924560 h 1178560"/>
                  <a:gd name="connsiteX7" fmla="*/ 772160 w 8808720"/>
                  <a:gd name="connsiteY7" fmla="*/ 955040 h 1178560"/>
                  <a:gd name="connsiteX8" fmla="*/ 1076960 w 8808720"/>
                  <a:gd name="connsiteY8" fmla="*/ 853440 h 1178560"/>
                  <a:gd name="connsiteX9" fmla="*/ 1320800 w 8808720"/>
                  <a:gd name="connsiteY9" fmla="*/ 772160 h 1178560"/>
                  <a:gd name="connsiteX10" fmla="*/ 1483360 w 8808720"/>
                  <a:gd name="connsiteY10" fmla="*/ 680720 h 1178560"/>
                  <a:gd name="connsiteX11" fmla="*/ 1767840 w 8808720"/>
                  <a:gd name="connsiteY11" fmla="*/ 660400 h 1178560"/>
                  <a:gd name="connsiteX12" fmla="*/ 2113280 w 8808720"/>
                  <a:gd name="connsiteY12" fmla="*/ 660400 h 1178560"/>
                  <a:gd name="connsiteX13" fmla="*/ 2428240 w 8808720"/>
                  <a:gd name="connsiteY13" fmla="*/ 629920 h 1178560"/>
                  <a:gd name="connsiteX14" fmla="*/ 2976880 w 8808720"/>
                  <a:gd name="connsiteY14" fmla="*/ 619760 h 1178560"/>
                  <a:gd name="connsiteX15" fmla="*/ 3413760 w 8808720"/>
                  <a:gd name="connsiteY15" fmla="*/ 802640 h 1178560"/>
                  <a:gd name="connsiteX16" fmla="*/ 3698240 w 8808720"/>
                  <a:gd name="connsiteY16" fmla="*/ 833120 h 1178560"/>
                  <a:gd name="connsiteX17" fmla="*/ 3931920 w 8808720"/>
                  <a:gd name="connsiteY17" fmla="*/ 802640 h 1178560"/>
                  <a:gd name="connsiteX18" fmla="*/ 4429760 w 8808720"/>
                  <a:gd name="connsiteY18" fmla="*/ 762000 h 1178560"/>
                  <a:gd name="connsiteX19" fmla="*/ 4988560 w 8808720"/>
                  <a:gd name="connsiteY19" fmla="*/ 772160 h 1178560"/>
                  <a:gd name="connsiteX20" fmla="*/ 5374640 w 8808720"/>
                  <a:gd name="connsiteY20" fmla="*/ 802640 h 1178560"/>
                  <a:gd name="connsiteX21" fmla="*/ 5628640 w 8808720"/>
                  <a:gd name="connsiteY21" fmla="*/ 985520 h 1178560"/>
                  <a:gd name="connsiteX22" fmla="*/ 6035040 w 8808720"/>
                  <a:gd name="connsiteY22" fmla="*/ 1056640 h 1178560"/>
                  <a:gd name="connsiteX23" fmla="*/ 6441440 w 8808720"/>
                  <a:gd name="connsiteY23" fmla="*/ 1127760 h 1178560"/>
                  <a:gd name="connsiteX24" fmla="*/ 6725920 w 8808720"/>
                  <a:gd name="connsiteY24" fmla="*/ 1178560 h 1178560"/>
                  <a:gd name="connsiteX25" fmla="*/ 7091680 w 8808720"/>
                  <a:gd name="connsiteY25" fmla="*/ 995680 h 1178560"/>
                  <a:gd name="connsiteX26" fmla="*/ 7294880 w 8808720"/>
                  <a:gd name="connsiteY26" fmla="*/ 904240 h 1178560"/>
                  <a:gd name="connsiteX27" fmla="*/ 7650480 w 8808720"/>
                  <a:gd name="connsiteY27" fmla="*/ 955040 h 1178560"/>
                  <a:gd name="connsiteX28" fmla="*/ 7904480 w 8808720"/>
                  <a:gd name="connsiteY28" fmla="*/ 955040 h 1178560"/>
                  <a:gd name="connsiteX29" fmla="*/ 8524240 w 8808720"/>
                  <a:gd name="connsiteY29" fmla="*/ 873760 h 1178560"/>
                  <a:gd name="connsiteX30" fmla="*/ 8757920 w 8808720"/>
                  <a:gd name="connsiteY30" fmla="*/ 751840 h 1178560"/>
                  <a:gd name="connsiteX31" fmla="*/ 8808720 w 8808720"/>
                  <a:gd name="connsiteY31" fmla="*/ 518160 h 1178560"/>
                  <a:gd name="connsiteX32" fmla="*/ 8717280 w 8808720"/>
                  <a:gd name="connsiteY32" fmla="*/ 223520 h 1178560"/>
                  <a:gd name="connsiteX33" fmla="*/ 8300720 w 8808720"/>
                  <a:gd name="connsiteY33" fmla="*/ 132080 h 1178560"/>
                  <a:gd name="connsiteX34" fmla="*/ 6949440 w 8808720"/>
                  <a:gd name="connsiteY34" fmla="*/ 30480 h 1178560"/>
                  <a:gd name="connsiteX35" fmla="*/ 5831840 w 8808720"/>
                  <a:gd name="connsiteY35" fmla="*/ 40640 h 1178560"/>
                  <a:gd name="connsiteX36" fmla="*/ 5405120 w 8808720"/>
                  <a:gd name="connsiteY36" fmla="*/ 162560 h 1178560"/>
                  <a:gd name="connsiteX37" fmla="*/ 4846320 w 8808720"/>
                  <a:gd name="connsiteY37" fmla="*/ 182880 h 1178560"/>
                  <a:gd name="connsiteX38" fmla="*/ 4246880 w 8808720"/>
                  <a:gd name="connsiteY38" fmla="*/ 182880 h 1178560"/>
                  <a:gd name="connsiteX39" fmla="*/ 3718560 w 8808720"/>
                  <a:gd name="connsiteY39" fmla="*/ 81280 h 1178560"/>
                  <a:gd name="connsiteX40" fmla="*/ 3088640 w 8808720"/>
                  <a:gd name="connsiteY40" fmla="*/ 10160 h 1178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8808720" h="1178560">
                    <a:moveTo>
                      <a:pt x="3169920" y="0"/>
                    </a:moveTo>
                    <a:lnTo>
                      <a:pt x="2286000" y="30480"/>
                    </a:lnTo>
                    <a:lnTo>
                      <a:pt x="1584960" y="142240"/>
                    </a:lnTo>
                    <a:lnTo>
                      <a:pt x="701040" y="274320"/>
                    </a:lnTo>
                    <a:lnTo>
                      <a:pt x="0" y="508000"/>
                    </a:lnTo>
                    <a:lnTo>
                      <a:pt x="152400" y="812800"/>
                    </a:lnTo>
                    <a:lnTo>
                      <a:pt x="294640" y="924560"/>
                    </a:lnTo>
                    <a:lnTo>
                      <a:pt x="772160" y="955040"/>
                    </a:lnTo>
                    <a:lnTo>
                      <a:pt x="1076960" y="853440"/>
                    </a:lnTo>
                    <a:lnTo>
                      <a:pt x="1320800" y="772160"/>
                    </a:lnTo>
                    <a:lnTo>
                      <a:pt x="1483360" y="680720"/>
                    </a:lnTo>
                    <a:lnTo>
                      <a:pt x="1767840" y="660400"/>
                    </a:lnTo>
                    <a:lnTo>
                      <a:pt x="2113280" y="660400"/>
                    </a:lnTo>
                    <a:lnTo>
                      <a:pt x="2428240" y="629920"/>
                    </a:lnTo>
                    <a:lnTo>
                      <a:pt x="2976880" y="619760"/>
                    </a:lnTo>
                    <a:lnTo>
                      <a:pt x="3413760" y="802640"/>
                    </a:lnTo>
                    <a:lnTo>
                      <a:pt x="3698240" y="833120"/>
                    </a:lnTo>
                    <a:lnTo>
                      <a:pt x="3931920" y="802640"/>
                    </a:lnTo>
                    <a:lnTo>
                      <a:pt x="4429760" y="762000"/>
                    </a:lnTo>
                    <a:lnTo>
                      <a:pt x="4988560" y="772160"/>
                    </a:lnTo>
                    <a:lnTo>
                      <a:pt x="5374640" y="802640"/>
                    </a:lnTo>
                    <a:lnTo>
                      <a:pt x="5628640" y="985520"/>
                    </a:lnTo>
                    <a:lnTo>
                      <a:pt x="6035040" y="1056640"/>
                    </a:lnTo>
                    <a:lnTo>
                      <a:pt x="6441440" y="1127760"/>
                    </a:lnTo>
                    <a:lnTo>
                      <a:pt x="6725920" y="1178560"/>
                    </a:lnTo>
                    <a:lnTo>
                      <a:pt x="7091680" y="995680"/>
                    </a:lnTo>
                    <a:lnTo>
                      <a:pt x="7294880" y="904240"/>
                    </a:lnTo>
                    <a:lnTo>
                      <a:pt x="7650480" y="955040"/>
                    </a:lnTo>
                    <a:lnTo>
                      <a:pt x="7904480" y="955040"/>
                    </a:lnTo>
                    <a:lnTo>
                      <a:pt x="8524240" y="873760"/>
                    </a:lnTo>
                    <a:lnTo>
                      <a:pt x="8757920" y="751840"/>
                    </a:lnTo>
                    <a:lnTo>
                      <a:pt x="8808720" y="518160"/>
                    </a:lnTo>
                    <a:lnTo>
                      <a:pt x="8717280" y="223520"/>
                    </a:lnTo>
                    <a:lnTo>
                      <a:pt x="8300720" y="132080"/>
                    </a:lnTo>
                    <a:lnTo>
                      <a:pt x="6949440" y="30480"/>
                    </a:lnTo>
                    <a:lnTo>
                      <a:pt x="5831840" y="40640"/>
                    </a:lnTo>
                    <a:lnTo>
                      <a:pt x="5405120" y="162560"/>
                    </a:lnTo>
                    <a:lnTo>
                      <a:pt x="4846320" y="182880"/>
                    </a:lnTo>
                    <a:lnTo>
                      <a:pt x="4246880" y="182880"/>
                    </a:lnTo>
                    <a:lnTo>
                      <a:pt x="3718560" y="81280"/>
                    </a:lnTo>
                    <a:lnTo>
                      <a:pt x="3088640" y="10160"/>
                    </a:lnTo>
                  </a:path>
                </a:pathLst>
              </a:custGeom>
              <a:noFill/>
              <a:ln w="19050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3535681" y="4336870"/>
                <a:ext cx="6190013" cy="18549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397817" y="4404360"/>
                <a:ext cx="413838" cy="1371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077720" y="4213759"/>
                <a:ext cx="5842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/>
                  <a:t>Legend</a:t>
                </a:r>
                <a:endParaRPr lang="en-ZA" sz="1000" b="1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397817" y="4425315"/>
                <a:ext cx="211455" cy="9525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562099" y="4380607"/>
                <a:ext cx="1478281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Rounded MT Bold" panose="020F0704030504030204" pitchFamily="34" charset="0"/>
                    <a:cs typeface="Arial" panose="020B0604020202020204" pitchFamily="34" charset="0"/>
                  </a:rPr>
                  <a:t>Arctic Regional Support Grou</a:t>
                </a:r>
                <a:r>
                  <a:rPr lang="en-US" sz="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Rounded MT Bold" panose="020F0704030504030204" pitchFamily="34" charset="0"/>
                    <a:cs typeface="Arial" panose="020B0604020202020204" pitchFamily="34" charset="0"/>
                  </a:rPr>
                  <a:t>p</a:t>
                </a:r>
                <a:endParaRPr lang="en-ZA" sz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Rounded MT Bold" panose="020F07040305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633648" y="4795624"/>
                <a:ext cx="382253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/>
                  <a:t>Regional Support Groups of the International Year of Rangelands and Pastoralists </a:t>
                </a:r>
                <a:endParaRPr lang="en-ZA" sz="2000" b="1" dirty="0"/>
              </a:p>
            </p:txBody>
          </p:sp>
          <p:pic>
            <p:nvPicPr>
              <p:cNvPr id="15" name="Picture 14" descr="Logo color updated aug22.png"/>
              <p:cNvPicPr>
                <a:picLocks noChangeAspect="1"/>
              </p:cNvPicPr>
              <p:nvPr/>
            </p:nvPicPr>
            <p:blipFill>
              <a:blip r:embed="rId3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02913" y="4380607"/>
                <a:ext cx="2176055" cy="1408965"/>
              </a:xfrm>
              <a:prstGeom prst="rect">
                <a:avLst/>
              </a:prstGeom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1369223" y="271916"/>
                <a:ext cx="8361551" cy="578924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1882140" y="5745480"/>
              <a:ext cx="25200" cy="2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</p:spTree>
    <p:extLst>
      <p:ext uri="{BB962C8B-B14F-4D97-AF65-F5344CB8AC3E}">
        <p14:creationId xmlns:p14="http://schemas.microsoft.com/office/powerpoint/2010/main" val="3399778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257017" y="78377"/>
            <a:ext cx="9691028" cy="6858000"/>
            <a:chOff x="1257017" y="78377"/>
            <a:chExt cx="9691028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7017" y="78377"/>
              <a:ext cx="9691028" cy="6858000"/>
            </a:xfrm>
            <a:prstGeom prst="rect">
              <a:avLst/>
            </a:prstGeom>
          </p:spPr>
        </p:pic>
        <p:pic>
          <p:nvPicPr>
            <p:cNvPr id="3" name="Picture 2" descr="Logo color updated aug22.png"/>
            <p:cNvPicPr>
              <a:picLocks noChangeAspect="1"/>
            </p:cNvPicPr>
            <p:nvPr/>
          </p:nvPicPr>
          <p:blipFill>
            <a:blip r:embed="rId3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1285" y="4722224"/>
              <a:ext cx="2082206" cy="1348199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4702628" y="424544"/>
              <a:ext cx="4878977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South America Regional IYRP Support Group </a:t>
              </a:r>
              <a:endParaRPr lang="en-ZA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725312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250486" y="0"/>
            <a:ext cx="9691028" cy="6858000"/>
            <a:chOff x="1250486" y="0"/>
            <a:chExt cx="9691028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486" y="0"/>
              <a:ext cx="9691028" cy="6858000"/>
            </a:xfrm>
            <a:prstGeom prst="rect">
              <a:avLst/>
            </a:prstGeom>
          </p:spPr>
        </p:pic>
        <p:pic>
          <p:nvPicPr>
            <p:cNvPr id="3" name="Picture 2" descr="Logo color updated aug22.png"/>
            <p:cNvPicPr>
              <a:picLocks noChangeAspect="1"/>
            </p:cNvPicPr>
            <p:nvPr/>
          </p:nvPicPr>
          <p:blipFill>
            <a:blip r:embed="rId3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7622" y="4617721"/>
              <a:ext cx="2082206" cy="1348199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174274" y="346166"/>
              <a:ext cx="4878977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South Asia Regional IYRP Support Group </a:t>
              </a:r>
              <a:endParaRPr lang="en-ZA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608743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270080" y="0"/>
            <a:ext cx="9691028" cy="6858000"/>
            <a:chOff x="1270080" y="0"/>
            <a:chExt cx="9691028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0080" y="0"/>
              <a:ext cx="9691028" cy="6858000"/>
            </a:xfrm>
            <a:prstGeom prst="rect">
              <a:avLst/>
            </a:prstGeom>
          </p:spPr>
        </p:pic>
        <p:pic>
          <p:nvPicPr>
            <p:cNvPr id="3" name="Picture 2" descr="Logo color updated aug22.png"/>
            <p:cNvPicPr>
              <a:picLocks noChangeAspect="1"/>
            </p:cNvPicPr>
            <p:nvPr/>
          </p:nvPicPr>
          <p:blipFill>
            <a:blip r:embed="rId3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0347" y="4707178"/>
              <a:ext cx="2176055" cy="1408965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4232366" y="346167"/>
              <a:ext cx="456546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Australasia Regional IYRP Support Group </a:t>
              </a:r>
              <a:endParaRPr lang="en-ZA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096799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250486" y="0"/>
            <a:ext cx="9691028" cy="6858000"/>
            <a:chOff x="1250486" y="0"/>
            <a:chExt cx="9691028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486" y="0"/>
              <a:ext cx="9691028" cy="68580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370216" y="378824"/>
              <a:ext cx="615260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Central and West Africa Regional IYRP Support Group </a:t>
              </a:r>
              <a:endParaRPr lang="en-ZA" sz="2000" b="1" dirty="0"/>
            </a:p>
          </p:txBody>
        </p:sp>
        <p:pic>
          <p:nvPicPr>
            <p:cNvPr id="4" name="Picture 3" descr="Logo color updated aug22.png"/>
            <p:cNvPicPr>
              <a:picLocks noChangeAspect="1"/>
            </p:cNvPicPr>
            <p:nvPr/>
          </p:nvPicPr>
          <p:blipFill>
            <a:blip r:embed="rId3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8318" y="4445920"/>
              <a:ext cx="2176055" cy="14089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8927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250486" y="0"/>
            <a:ext cx="9691028" cy="6858000"/>
            <a:chOff x="1250486" y="0"/>
            <a:chExt cx="9691028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486" y="0"/>
              <a:ext cx="9691028" cy="6858000"/>
            </a:xfrm>
            <a:prstGeom prst="rect">
              <a:avLst/>
            </a:prstGeom>
          </p:spPr>
        </p:pic>
        <p:pic>
          <p:nvPicPr>
            <p:cNvPr id="3" name="Picture 2" descr="Logo color updated aug22.png"/>
            <p:cNvPicPr>
              <a:picLocks noChangeAspect="1"/>
            </p:cNvPicPr>
            <p:nvPr/>
          </p:nvPicPr>
          <p:blipFill>
            <a:blip r:embed="rId3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3373" y="4761412"/>
              <a:ext cx="2082206" cy="1348199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324496" y="1456509"/>
              <a:ext cx="615260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Central Asia and Mongolia Regional IYRP Support Group </a:t>
              </a:r>
              <a:endParaRPr lang="en-ZA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493013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250486" y="0"/>
            <a:ext cx="9691028" cy="6858000"/>
            <a:chOff x="1250486" y="0"/>
            <a:chExt cx="9691028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486" y="0"/>
              <a:ext cx="9691028" cy="6858000"/>
            </a:xfrm>
            <a:prstGeom prst="rect">
              <a:avLst/>
            </a:prstGeom>
          </p:spPr>
        </p:pic>
        <p:pic>
          <p:nvPicPr>
            <p:cNvPr id="3" name="Picture 2" descr="Logo color updated aug22.png"/>
            <p:cNvPicPr>
              <a:picLocks noChangeAspect="1"/>
            </p:cNvPicPr>
            <p:nvPr/>
          </p:nvPicPr>
          <p:blipFill>
            <a:blip r:embed="rId3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5998" y="4578532"/>
              <a:ext cx="2082206" cy="1348199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984172" y="444137"/>
              <a:ext cx="467650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East Asia Regional IYRP Support Group </a:t>
              </a:r>
              <a:endParaRPr lang="en-ZA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739702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250486" y="0"/>
            <a:ext cx="9691028" cy="6858000"/>
            <a:chOff x="1250486" y="0"/>
            <a:chExt cx="9691028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486" y="0"/>
              <a:ext cx="9691028" cy="6858000"/>
            </a:xfrm>
            <a:prstGeom prst="rect">
              <a:avLst/>
            </a:prstGeom>
          </p:spPr>
        </p:pic>
        <p:pic>
          <p:nvPicPr>
            <p:cNvPr id="3" name="Picture 2" descr="Logo color updated aug22.png"/>
            <p:cNvPicPr>
              <a:picLocks noChangeAspect="1"/>
            </p:cNvPicPr>
            <p:nvPr/>
          </p:nvPicPr>
          <p:blipFill>
            <a:blip r:embed="rId3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250" y="4134395"/>
              <a:ext cx="2082206" cy="1348199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188029" y="339635"/>
              <a:ext cx="655755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Eastern and Southern Africa Regional IYRP Support Group </a:t>
              </a:r>
              <a:endParaRPr lang="en-ZA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201162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246143" y="0"/>
            <a:ext cx="9699713" cy="6858000"/>
            <a:chOff x="1246143" y="0"/>
            <a:chExt cx="9699713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143" y="0"/>
              <a:ext cx="9699713" cy="6858000"/>
            </a:xfrm>
            <a:prstGeom prst="rect">
              <a:avLst/>
            </a:prstGeom>
          </p:spPr>
        </p:pic>
        <p:pic>
          <p:nvPicPr>
            <p:cNvPr id="3" name="Picture 2" descr="Logo color updated aug22.png"/>
            <p:cNvPicPr>
              <a:picLocks noChangeAspect="1"/>
            </p:cNvPicPr>
            <p:nvPr/>
          </p:nvPicPr>
          <p:blipFill>
            <a:blip r:embed="rId3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1284" y="299484"/>
              <a:ext cx="1831407" cy="118581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729445" y="492279"/>
              <a:ext cx="5094514" cy="400110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Europe Regional IYRP Support Group </a:t>
              </a:r>
              <a:endParaRPr lang="en-ZA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663198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250486" y="0"/>
            <a:ext cx="9691028" cy="6858000"/>
            <a:chOff x="1250486" y="0"/>
            <a:chExt cx="9691028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486" y="0"/>
              <a:ext cx="9691028" cy="6858000"/>
            </a:xfrm>
            <a:prstGeom prst="rect">
              <a:avLst/>
            </a:prstGeom>
          </p:spPr>
        </p:pic>
        <p:pic>
          <p:nvPicPr>
            <p:cNvPr id="3" name="Picture 2" descr="Logo color updated aug22.png"/>
            <p:cNvPicPr>
              <a:picLocks noChangeAspect="1"/>
            </p:cNvPicPr>
            <p:nvPr/>
          </p:nvPicPr>
          <p:blipFill>
            <a:blip r:embed="rId3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0067" y="4637315"/>
              <a:ext cx="2082206" cy="1348199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841170" y="437607"/>
              <a:ext cx="655755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Middle East and North Africa Regional IYRP Support Group </a:t>
              </a:r>
              <a:endParaRPr lang="en-ZA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477130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224361" y="143691"/>
            <a:ext cx="9691028" cy="6858000"/>
            <a:chOff x="1224361" y="143691"/>
            <a:chExt cx="9691028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4361" y="143691"/>
              <a:ext cx="9691028" cy="6858000"/>
            </a:xfrm>
            <a:prstGeom prst="rect">
              <a:avLst/>
            </a:prstGeom>
          </p:spPr>
        </p:pic>
        <p:pic>
          <p:nvPicPr>
            <p:cNvPr id="3" name="Picture 2" descr="Logo color updated aug22.png"/>
            <p:cNvPicPr>
              <a:picLocks noChangeAspect="1"/>
            </p:cNvPicPr>
            <p:nvPr/>
          </p:nvPicPr>
          <p:blipFill>
            <a:blip r:embed="rId3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5776" y="4683035"/>
              <a:ext cx="2082206" cy="1348199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546565" y="587830"/>
              <a:ext cx="543154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North America Regional IYRP Support Group </a:t>
              </a:r>
              <a:endParaRPr lang="en-ZA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332916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83</Words>
  <Application>Microsoft Office PowerPoint</Application>
  <PresentationFormat>Widescreen</PresentationFormat>
  <Paragraphs>13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Rounded MT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Anon</dc:creator>
  <cp:lastModifiedBy>Anon</cp:lastModifiedBy>
  <cp:revision>10</cp:revision>
  <dcterms:created xsi:type="dcterms:W3CDTF">2023-04-04T22:23:29Z</dcterms:created>
  <dcterms:modified xsi:type="dcterms:W3CDTF">2023-08-02T22:43:03Z</dcterms:modified>
</cp:coreProperties>
</file>