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0"/>
  </p:notesMasterIdLst>
  <p:sldIdLst>
    <p:sldId id="260" r:id="rId2"/>
    <p:sldId id="256" r:id="rId3"/>
    <p:sldId id="257" r:id="rId4"/>
    <p:sldId id="259" r:id="rId5"/>
    <p:sldId id="258" r:id="rId6"/>
    <p:sldId id="261" r:id="rId7"/>
    <p:sldId id="262" r:id="rId8"/>
    <p:sldId id="263" r:id="rId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8011" autoAdjust="0"/>
    <p:restoredTop sz="89681" autoAdjust="0"/>
  </p:normalViewPr>
  <p:slideViewPr>
    <p:cSldViewPr snapToGrid="0">
      <p:cViewPr varScale="1">
        <p:scale>
          <a:sx n="81" d="100"/>
          <a:sy n="81" d="100"/>
        </p:scale>
        <p:origin x="792" y="8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ZA"/>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2A9B01B-E591-4774-BCF7-5E83A055FB51}" type="datetimeFigureOut">
              <a:rPr lang="en-ZA" smtClean="0"/>
              <a:t>2023/10/20</a:t>
            </a:fld>
            <a:endParaRPr lang="en-ZA"/>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ZA"/>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ZA"/>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AA31B9D-EEB3-442A-A075-6F2E05FCC327}" type="slidenum">
              <a:rPr lang="en-ZA" smtClean="0"/>
              <a:t>‹#›</a:t>
            </a:fld>
            <a:endParaRPr lang="en-ZA"/>
          </a:p>
        </p:txBody>
      </p:sp>
    </p:spTree>
    <p:extLst>
      <p:ext uri="{BB962C8B-B14F-4D97-AF65-F5344CB8AC3E}">
        <p14:creationId xmlns:p14="http://schemas.microsoft.com/office/powerpoint/2010/main" val="404387986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1"/>
            <a:r>
              <a:rPr lang="en-GB" sz="1200" kern="1200" dirty="0">
                <a:solidFill>
                  <a:schemeClr val="tx1"/>
                </a:solidFill>
                <a:effectLst/>
                <a:latin typeface="+mn-lt"/>
                <a:ea typeface="+mn-ea"/>
                <a:cs typeface="+mn-cs"/>
              </a:rPr>
              <a:t>fill knowledge gaps about rangelands and pastoralism, </a:t>
            </a:r>
          </a:p>
          <a:p>
            <a:pPr lvl="1"/>
            <a:r>
              <a:rPr lang="en-GB" sz="1200" kern="1200" dirty="0">
                <a:solidFill>
                  <a:schemeClr val="tx1"/>
                </a:solidFill>
                <a:effectLst/>
                <a:latin typeface="+mn-lt"/>
                <a:ea typeface="+mn-ea"/>
                <a:cs typeface="+mn-cs"/>
              </a:rPr>
              <a:t>translate English documents into other languages (</a:t>
            </a:r>
          </a:p>
          <a:p>
            <a:pPr lvl="1"/>
            <a:r>
              <a:rPr lang="en-GB" sz="1200" kern="1200" dirty="0">
                <a:solidFill>
                  <a:schemeClr val="tx1"/>
                </a:solidFill>
                <a:effectLst/>
                <a:latin typeface="+mn-lt"/>
                <a:ea typeface="+mn-ea"/>
                <a:cs typeface="+mn-cs"/>
              </a:rPr>
              <a:t>coordinate media engagement and distribution in their regions </a:t>
            </a:r>
          </a:p>
          <a:p>
            <a:pPr lvl="1"/>
            <a:r>
              <a:rPr lang="en-GB" sz="1200" kern="1200" dirty="0">
                <a:solidFill>
                  <a:schemeClr val="tx1"/>
                </a:solidFill>
                <a:effectLst/>
                <a:latin typeface="+mn-lt"/>
                <a:ea typeface="+mn-ea"/>
                <a:cs typeface="+mn-cs"/>
              </a:rPr>
              <a:t>develop and distribute a manual on pasture management and enhancing the resilience of local communities to the climate change</a:t>
            </a:r>
            <a:endParaRPr lang="en-ZA" dirty="0"/>
          </a:p>
        </p:txBody>
      </p:sp>
      <p:sp>
        <p:nvSpPr>
          <p:cNvPr id="4" name="Slide Number Placeholder 3"/>
          <p:cNvSpPr>
            <a:spLocks noGrp="1"/>
          </p:cNvSpPr>
          <p:nvPr>
            <p:ph type="sldNum" sz="quarter" idx="10"/>
          </p:nvPr>
        </p:nvSpPr>
        <p:spPr/>
        <p:txBody>
          <a:bodyPr/>
          <a:lstStyle/>
          <a:p>
            <a:fld id="{8AA31B9D-EEB3-442A-A075-6F2E05FCC327}" type="slidenum">
              <a:rPr lang="en-ZA" smtClean="0"/>
              <a:t>4</a:t>
            </a:fld>
            <a:endParaRPr lang="en-ZA"/>
          </a:p>
        </p:txBody>
      </p:sp>
    </p:spTree>
    <p:extLst>
      <p:ext uri="{BB962C8B-B14F-4D97-AF65-F5344CB8AC3E}">
        <p14:creationId xmlns:p14="http://schemas.microsoft.com/office/powerpoint/2010/main" val="338226916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RISG (co-)chairs should take the leadership in this process and involve as many other RISG members as possible, including additionally recruited members. It is particularly important  to include people from pastoralist organizations.</a:t>
            </a:r>
            <a:endParaRPr lang="en-ZA" dirty="0"/>
          </a:p>
        </p:txBody>
      </p:sp>
      <p:sp>
        <p:nvSpPr>
          <p:cNvPr id="4" name="Slide Number Placeholder 3"/>
          <p:cNvSpPr>
            <a:spLocks noGrp="1"/>
          </p:cNvSpPr>
          <p:nvPr>
            <p:ph type="sldNum" sz="quarter" idx="10"/>
          </p:nvPr>
        </p:nvSpPr>
        <p:spPr/>
        <p:txBody>
          <a:bodyPr/>
          <a:lstStyle/>
          <a:p>
            <a:fld id="{8AA31B9D-EEB3-442A-A075-6F2E05FCC327}" type="slidenum">
              <a:rPr lang="en-ZA" smtClean="0"/>
              <a:t>6</a:t>
            </a:fld>
            <a:endParaRPr lang="en-ZA"/>
          </a:p>
        </p:txBody>
      </p:sp>
    </p:spTree>
    <p:extLst>
      <p:ext uri="{BB962C8B-B14F-4D97-AF65-F5344CB8AC3E}">
        <p14:creationId xmlns:p14="http://schemas.microsoft.com/office/powerpoint/2010/main" val="362330482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ZA"/>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ZA"/>
          </a:p>
        </p:txBody>
      </p:sp>
      <p:sp>
        <p:nvSpPr>
          <p:cNvPr id="4" name="Date Placeholder 3"/>
          <p:cNvSpPr>
            <a:spLocks noGrp="1"/>
          </p:cNvSpPr>
          <p:nvPr>
            <p:ph type="dt" sz="half" idx="10"/>
          </p:nvPr>
        </p:nvSpPr>
        <p:spPr/>
        <p:txBody>
          <a:bodyPr/>
          <a:lstStyle/>
          <a:p>
            <a:fld id="{FECE256B-7F03-480B-A288-18899BE463F5}" type="datetimeFigureOut">
              <a:rPr lang="en-ZA" smtClean="0"/>
              <a:t>2023/10/20</a:t>
            </a:fld>
            <a:endParaRPr lang="en-ZA"/>
          </a:p>
        </p:txBody>
      </p:sp>
      <p:sp>
        <p:nvSpPr>
          <p:cNvPr id="5" name="Footer Placeholder 4"/>
          <p:cNvSpPr>
            <a:spLocks noGrp="1"/>
          </p:cNvSpPr>
          <p:nvPr>
            <p:ph type="ftr" sz="quarter" idx="11"/>
          </p:nvPr>
        </p:nvSpPr>
        <p:spPr/>
        <p:txBody>
          <a:bodyPr/>
          <a:lstStyle/>
          <a:p>
            <a:endParaRPr lang="en-ZA"/>
          </a:p>
        </p:txBody>
      </p:sp>
      <p:sp>
        <p:nvSpPr>
          <p:cNvPr id="6" name="Slide Number Placeholder 5"/>
          <p:cNvSpPr>
            <a:spLocks noGrp="1"/>
          </p:cNvSpPr>
          <p:nvPr>
            <p:ph type="sldNum" sz="quarter" idx="12"/>
          </p:nvPr>
        </p:nvSpPr>
        <p:spPr/>
        <p:txBody>
          <a:bodyPr/>
          <a:lstStyle/>
          <a:p>
            <a:fld id="{4A039968-A0B3-4529-909C-AAA2168E2EE1}" type="slidenum">
              <a:rPr lang="en-ZA" smtClean="0"/>
              <a:t>‹#›</a:t>
            </a:fld>
            <a:endParaRPr lang="en-ZA"/>
          </a:p>
        </p:txBody>
      </p:sp>
    </p:spTree>
    <p:extLst>
      <p:ext uri="{BB962C8B-B14F-4D97-AF65-F5344CB8AC3E}">
        <p14:creationId xmlns:p14="http://schemas.microsoft.com/office/powerpoint/2010/main" val="57979655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ZA"/>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Date Placeholder 3"/>
          <p:cNvSpPr>
            <a:spLocks noGrp="1"/>
          </p:cNvSpPr>
          <p:nvPr>
            <p:ph type="dt" sz="half" idx="10"/>
          </p:nvPr>
        </p:nvSpPr>
        <p:spPr/>
        <p:txBody>
          <a:bodyPr/>
          <a:lstStyle/>
          <a:p>
            <a:fld id="{FECE256B-7F03-480B-A288-18899BE463F5}" type="datetimeFigureOut">
              <a:rPr lang="en-ZA" smtClean="0"/>
              <a:t>2023/10/20</a:t>
            </a:fld>
            <a:endParaRPr lang="en-ZA"/>
          </a:p>
        </p:txBody>
      </p:sp>
      <p:sp>
        <p:nvSpPr>
          <p:cNvPr id="5" name="Footer Placeholder 4"/>
          <p:cNvSpPr>
            <a:spLocks noGrp="1"/>
          </p:cNvSpPr>
          <p:nvPr>
            <p:ph type="ftr" sz="quarter" idx="11"/>
          </p:nvPr>
        </p:nvSpPr>
        <p:spPr/>
        <p:txBody>
          <a:bodyPr/>
          <a:lstStyle/>
          <a:p>
            <a:endParaRPr lang="en-ZA"/>
          </a:p>
        </p:txBody>
      </p:sp>
      <p:sp>
        <p:nvSpPr>
          <p:cNvPr id="6" name="Slide Number Placeholder 5"/>
          <p:cNvSpPr>
            <a:spLocks noGrp="1"/>
          </p:cNvSpPr>
          <p:nvPr>
            <p:ph type="sldNum" sz="quarter" idx="12"/>
          </p:nvPr>
        </p:nvSpPr>
        <p:spPr/>
        <p:txBody>
          <a:bodyPr/>
          <a:lstStyle/>
          <a:p>
            <a:fld id="{4A039968-A0B3-4529-909C-AAA2168E2EE1}" type="slidenum">
              <a:rPr lang="en-ZA" smtClean="0"/>
              <a:t>‹#›</a:t>
            </a:fld>
            <a:endParaRPr lang="en-ZA"/>
          </a:p>
        </p:txBody>
      </p:sp>
    </p:spTree>
    <p:extLst>
      <p:ext uri="{BB962C8B-B14F-4D97-AF65-F5344CB8AC3E}">
        <p14:creationId xmlns:p14="http://schemas.microsoft.com/office/powerpoint/2010/main" val="119402965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ZA"/>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Date Placeholder 3"/>
          <p:cNvSpPr>
            <a:spLocks noGrp="1"/>
          </p:cNvSpPr>
          <p:nvPr>
            <p:ph type="dt" sz="half" idx="10"/>
          </p:nvPr>
        </p:nvSpPr>
        <p:spPr/>
        <p:txBody>
          <a:bodyPr/>
          <a:lstStyle/>
          <a:p>
            <a:fld id="{FECE256B-7F03-480B-A288-18899BE463F5}" type="datetimeFigureOut">
              <a:rPr lang="en-ZA" smtClean="0"/>
              <a:t>2023/10/20</a:t>
            </a:fld>
            <a:endParaRPr lang="en-ZA"/>
          </a:p>
        </p:txBody>
      </p:sp>
      <p:sp>
        <p:nvSpPr>
          <p:cNvPr id="5" name="Footer Placeholder 4"/>
          <p:cNvSpPr>
            <a:spLocks noGrp="1"/>
          </p:cNvSpPr>
          <p:nvPr>
            <p:ph type="ftr" sz="quarter" idx="11"/>
          </p:nvPr>
        </p:nvSpPr>
        <p:spPr/>
        <p:txBody>
          <a:bodyPr/>
          <a:lstStyle/>
          <a:p>
            <a:endParaRPr lang="en-ZA"/>
          </a:p>
        </p:txBody>
      </p:sp>
      <p:sp>
        <p:nvSpPr>
          <p:cNvPr id="6" name="Slide Number Placeholder 5"/>
          <p:cNvSpPr>
            <a:spLocks noGrp="1"/>
          </p:cNvSpPr>
          <p:nvPr>
            <p:ph type="sldNum" sz="quarter" idx="12"/>
          </p:nvPr>
        </p:nvSpPr>
        <p:spPr/>
        <p:txBody>
          <a:bodyPr/>
          <a:lstStyle/>
          <a:p>
            <a:fld id="{4A039968-A0B3-4529-909C-AAA2168E2EE1}" type="slidenum">
              <a:rPr lang="en-ZA" smtClean="0"/>
              <a:t>‹#›</a:t>
            </a:fld>
            <a:endParaRPr lang="en-ZA"/>
          </a:p>
        </p:txBody>
      </p:sp>
    </p:spTree>
    <p:extLst>
      <p:ext uri="{BB962C8B-B14F-4D97-AF65-F5344CB8AC3E}">
        <p14:creationId xmlns:p14="http://schemas.microsoft.com/office/powerpoint/2010/main" val="248237884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ZA"/>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Date Placeholder 3"/>
          <p:cNvSpPr>
            <a:spLocks noGrp="1"/>
          </p:cNvSpPr>
          <p:nvPr>
            <p:ph type="dt" sz="half" idx="10"/>
          </p:nvPr>
        </p:nvSpPr>
        <p:spPr/>
        <p:txBody>
          <a:bodyPr/>
          <a:lstStyle/>
          <a:p>
            <a:fld id="{FECE256B-7F03-480B-A288-18899BE463F5}" type="datetimeFigureOut">
              <a:rPr lang="en-ZA" smtClean="0"/>
              <a:t>2023/10/20</a:t>
            </a:fld>
            <a:endParaRPr lang="en-ZA"/>
          </a:p>
        </p:txBody>
      </p:sp>
      <p:sp>
        <p:nvSpPr>
          <p:cNvPr id="5" name="Footer Placeholder 4"/>
          <p:cNvSpPr>
            <a:spLocks noGrp="1"/>
          </p:cNvSpPr>
          <p:nvPr>
            <p:ph type="ftr" sz="quarter" idx="11"/>
          </p:nvPr>
        </p:nvSpPr>
        <p:spPr/>
        <p:txBody>
          <a:bodyPr/>
          <a:lstStyle/>
          <a:p>
            <a:endParaRPr lang="en-ZA"/>
          </a:p>
        </p:txBody>
      </p:sp>
      <p:sp>
        <p:nvSpPr>
          <p:cNvPr id="6" name="Slide Number Placeholder 5"/>
          <p:cNvSpPr>
            <a:spLocks noGrp="1"/>
          </p:cNvSpPr>
          <p:nvPr>
            <p:ph type="sldNum" sz="quarter" idx="12"/>
          </p:nvPr>
        </p:nvSpPr>
        <p:spPr/>
        <p:txBody>
          <a:bodyPr/>
          <a:lstStyle/>
          <a:p>
            <a:fld id="{4A039968-A0B3-4529-909C-AAA2168E2EE1}" type="slidenum">
              <a:rPr lang="en-ZA" smtClean="0"/>
              <a:t>‹#›</a:t>
            </a:fld>
            <a:endParaRPr lang="en-ZA"/>
          </a:p>
        </p:txBody>
      </p:sp>
    </p:spTree>
    <p:extLst>
      <p:ext uri="{BB962C8B-B14F-4D97-AF65-F5344CB8AC3E}">
        <p14:creationId xmlns:p14="http://schemas.microsoft.com/office/powerpoint/2010/main" val="417780368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ZA"/>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FECE256B-7F03-480B-A288-18899BE463F5}" type="datetimeFigureOut">
              <a:rPr lang="en-ZA" smtClean="0"/>
              <a:t>2023/10/20</a:t>
            </a:fld>
            <a:endParaRPr lang="en-ZA"/>
          </a:p>
        </p:txBody>
      </p:sp>
      <p:sp>
        <p:nvSpPr>
          <p:cNvPr id="5" name="Footer Placeholder 4"/>
          <p:cNvSpPr>
            <a:spLocks noGrp="1"/>
          </p:cNvSpPr>
          <p:nvPr>
            <p:ph type="ftr" sz="quarter" idx="11"/>
          </p:nvPr>
        </p:nvSpPr>
        <p:spPr/>
        <p:txBody>
          <a:bodyPr/>
          <a:lstStyle/>
          <a:p>
            <a:endParaRPr lang="en-ZA"/>
          </a:p>
        </p:txBody>
      </p:sp>
      <p:sp>
        <p:nvSpPr>
          <p:cNvPr id="6" name="Slide Number Placeholder 5"/>
          <p:cNvSpPr>
            <a:spLocks noGrp="1"/>
          </p:cNvSpPr>
          <p:nvPr>
            <p:ph type="sldNum" sz="quarter" idx="12"/>
          </p:nvPr>
        </p:nvSpPr>
        <p:spPr/>
        <p:txBody>
          <a:bodyPr/>
          <a:lstStyle/>
          <a:p>
            <a:fld id="{4A039968-A0B3-4529-909C-AAA2168E2EE1}" type="slidenum">
              <a:rPr lang="en-ZA" smtClean="0"/>
              <a:t>‹#›</a:t>
            </a:fld>
            <a:endParaRPr lang="en-ZA"/>
          </a:p>
        </p:txBody>
      </p:sp>
    </p:spTree>
    <p:extLst>
      <p:ext uri="{BB962C8B-B14F-4D97-AF65-F5344CB8AC3E}">
        <p14:creationId xmlns:p14="http://schemas.microsoft.com/office/powerpoint/2010/main" val="404502972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ZA"/>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5" name="Date Placeholder 4"/>
          <p:cNvSpPr>
            <a:spLocks noGrp="1"/>
          </p:cNvSpPr>
          <p:nvPr>
            <p:ph type="dt" sz="half" idx="10"/>
          </p:nvPr>
        </p:nvSpPr>
        <p:spPr/>
        <p:txBody>
          <a:bodyPr/>
          <a:lstStyle/>
          <a:p>
            <a:fld id="{FECE256B-7F03-480B-A288-18899BE463F5}" type="datetimeFigureOut">
              <a:rPr lang="en-ZA" smtClean="0"/>
              <a:t>2023/10/20</a:t>
            </a:fld>
            <a:endParaRPr lang="en-ZA"/>
          </a:p>
        </p:txBody>
      </p:sp>
      <p:sp>
        <p:nvSpPr>
          <p:cNvPr id="6" name="Footer Placeholder 5"/>
          <p:cNvSpPr>
            <a:spLocks noGrp="1"/>
          </p:cNvSpPr>
          <p:nvPr>
            <p:ph type="ftr" sz="quarter" idx="11"/>
          </p:nvPr>
        </p:nvSpPr>
        <p:spPr/>
        <p:txBody>
          <a:bodyPr/>
          <a:lstStyle/>
          <a:p>
            <a:endParaRPr lang="en-ZA"/>
          </a:p>
        </p:txBody>
      </p:sp>
      <p:sp>
        <p:nvSpPr>
          <p:cNvPr id="7" name="Slide Number Placeholder 6"/>
          <p:cNvSpPr>
            <a:spLocks noGrp="1"/>
          </p:cNvSpPr>
          <p:nvPr>
            <p:ph type="sldNum" sz="quarter" idx="12"/>
          </p:nvPr>
        </p:nvSpPr>
        <p:spPr/>
        <p:txBody>
          <a:bodyPr/>
          <a:lstStyle/>
          <a:p>
            <a:fld id="{4A039968-A0B3-4529-909C-AAA2168E2EE1}" type="slidenum">
              <a:rPr lang="en-ZA" smtClean="0"/>
              <a:t>‹#›</a:t>
            </a:fld>
            <a:endParaRPr lang="en-ZA"/>
          </a:p>
        </p:txBody>
      </p:sp>
    </p:spTree>
    <p:extLst>
      <p:ext uri="{BB962C8B-B14F-4D97-AF65-F5344CB8AC3E}">
        <p14:creationId xmlns:p14="http://schemas.microsoft.com/office/powerpoint/2010/main" val="116801520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ZA"/>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7" name="Date Placeholder 6"/>
          <p:cNvSpPr>
            <a:spLocks noGrp="1"/>
          </p:cNvSpPr>
          <p:nvPr>
            <p:ph type="dt" sz="half" idx="10"/>
          </p:nvPr>
        </p:nvSpPr>
        <p:spPr/>
        <p:txBody>
          <a:bodyPr/>
          <a:lstStyle/>
          <a:p>
            <a:fld id="{FECE256B-7F03-480B-A288-18899BE463F5}" type="datetimeFigureOut">
              <a:rPr lang="en-ZA" smtClean="0"/>
              <a:t>2023/10/20</a:t>
            </a:fld>
            <a:endParaRPr lang="en-ZA"/>
          </a:p>
        </p:txBody>
      </p:sp>
      <p:sp>
        <p:nvSpPr>
          <p:cNvPr id="8" name="Footer Placeholder 7"/>
          <p:cNvSpPr>
            <a:spLocks noGrp="1"/>
          </p:cNvSpPr>
          <p:nvPr>
            <p:ph type="ftr" sz="quarter" idx="11"/>
          </p:nvPr>
        </p:nvSpPr>
        <p:spPr/>
        <p:txBody>
          <a:bodyPr/>
          <a:lstStyle/>
          <a:p>
            <a:endParaRPr lang="en-ZA"/>
          </a:p>
        </p:txBody>
      </p:sp>
      <p:sp>
        <p:nvSpPr>
          <p:cNvPr id="9" name="Slide Number Placeholder 8"/>
          <p:cNvSpPr>
            <a:spLocks noGrp="1"/>
          </p:cNvSpPr>
          <p:nvPr>
            <p:ph type="sldNum" sz="quarter" idx="12"/>
          </p:nvPr>
        </p:nvSpPr>
        <p:spPr/>
        <p:txBody>
          <a:bodyPr/>
          <a:lstStyle/>
          <a:p>
            <a:fld id="{4A039968-A0B3-4529-909C-AAA2168E2EE1}" type="slidenum">
              <a:rPr lang="en-ZA" smtClean="0"/>
              <a:t>‹#›</a:t>
            </a:fld>
            <a:endParaRPr lang="en-ZA"/>
          </a:p>
        </p:txBody>
      </p:sp>
    </p:spTree>
    <p:extLst>
      <p:ext uri="{BB962C8B-B14F-4D97-AF65-F5344CB8AC3E}">
        <p14:creationId xmlns:p14="http://schemas.microsoft.com/office/powerpoint/2010/main" val="40557619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ZA"/>
          </a:p>
        </p:txBody>
      </p:sp>
      <p:sp>
        <p:nvSpPr>
          <p:cNvPr id="3" name="Date Placeholder 2"/>
          <p:cNvSpPr>
            <a:spLocks noGrp="1"/>
          </p:cNvSpPr>
          <p:nvPr>
            <p:ph type="dt" sz="half" idx="10"/>
          </p:nvPr>
        </p:nvSpPr>
        <p:spPr/>
        <p:txBody>
          <a:bodyPr/>
          <a:lstStyle/>
          <a:p>
            <a:fld id="{FECE256B-7F03-480B-A288-18899BE463F5}" type="datetimeFigureOut">
              <a:rPr lang="en-ZA" smtClean="0"/>
              <a:t>2023/10/20</a:t>
            </a:fld>
            <a:endParaRPr lang="en-ZA"/>
          </a:p>
        </p:txBody>
      </p:sp>
      <p:sp>
        <p:nvSpPr>
          <p:cNvPr id="4" name="Footer Placeholder 3"/>
          <p:cNvSpPr>
            <a:spLocks noGrp="1"/>
          </p:cNvSpPr>
          <p:nvPr>
            <p:ph type="ftr" sz="quarter" idx="11"/>
          </p:nvPr>
        </p:nvSpPr>
        <p:spPr/>
        <p:txBody>
          <a:bodyPr/>
          <a:lstStyle/>
          <a:p>
            <a:endParaRPr lang="en-ZA"/>
          </a:p>
        </p:txBody>
      </p:sp>
      <p:sp>
        <p:nvSpPr>
          <p:cNvPr id="5" name="Slide Number Placeholder 4"/>
          <p:cNvSpPr>
            <a:spLocks noGrp="1"/>
          </p:cNvSpPr>
          <p:nvPr>
            <p:ph type="sldNum" sz="quarter" idx="12"/>
          </p:nvPr>
        </p:nvSpPr>
        <p:spPr/>
        <p:txBody>
          <a:bodyPr/>
          <a:lstStyle/>
          <a:p>
            <a:fld id="{4A039968-A0B3-4529-909C-AAA2168E2EE1}" type="slidenum">
              <a:rPr lang="en-ZA" smtClean="0"/>
              <a:t>‹#›</a:t>
            </a:fld>
            <a:endParaRPr lang="en-ZA"/>
          </a:p>
        </p:txBody>
      </p:sp>
    </p:spTree>
    <p:extLst>
      <p:ext uri="{BB962C8B-B14F-4D97-AF65-F5344CB8AC3E}">
        <p14:creationId xmlns:p14="http://schemas.microsoft.com/office/powerpoint/2010/main" val="8888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ECE256B-7F03-480B-A288-18899BE463F5}" type="datetimeFigureOut">
              <a:rPr lang="en-ZA" smtClean="0"/>
              <a:t>2023/10/20</a:t>
            </a:fld>
            <a:endParaRPr lang="en-ZA"/>
          </a:p>
        </p:txBody>
      </p:sp>
      <p:sp>
        <p:nvSpPr>
          <p:cNvPr id="3" name="Footer Placeholder 2"/>
          <p:cNvSpPr>
            <a:spLocks noGrp="1"/>
          </p:cNvSpPr>
          <p:nvPr>
            <p:ph type="ftr" sz="quarter" idx="11"/>
          </p:nvPr>
        </p:nvSpPr>
        <p:spPr/>
        <p:txBody>
          <a:bodyPr/>
          <a:lstStyle/>
          <a:p>
            <a:endParaRPr lang="en-ZA"/>
          </a:p>
        </p:txBody>
      </p:sp>
      <p:sp>
        <p:nvSpPr>
          <p:cNvPr id="4" name="Slide Number Placeholder 3"/>
          <p:cNvSpPr>
            <a:spLocks noGrp="1"/>
          </p:cNvSpPr>
          <p:nvPr>
            <p:ph type="sldNum" sz="quarter" idx="12"/>
          </p:nvPr>
        </p:nvSpPr>
        <p:spPr/>
        <p:txBody>
          <a:bodyPr/>
          <a:lstStyle/>
          <a:p>
            <a:fld id="{4A039968-A0B3-4529-909C-AAA2168E2EE1}" type="slidenum">
              <a:rPr lang="en-ZA" smtClean="0"/>
              <a:t>‹#›</a:t>
            </a:fld>
            <a:endParaRPr lang="en-ZA"/>
          </a:p>
        </p:txBody>
      </p:sp>
    </p:spTree>
    <p:extLst>
      <p:ext uri="{BB962C8B-B14F-4D97-AF65-F5344CB8AC3E}">
        <p14:creationId xmlns:p14="http://schemas.microsoft.com/office/powerpoint/2010/main" val="120709610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ZA"/>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FECE256B-7F03-480B-A288-18899BE463F5}" type="datetimeFigureOut">
              <a:rPr lang="en-ZA" smtClean="0"/>
              <a:t>2023/10/20</a:t>
            </a:fld>
            <a:endParaRPr lang="en-ZA"/>
          </a:p>
        </p:txBody>
      </p:sp>
      <p:sp>
        <p:nvSpPr>
          <p:cNvPr id="6" name="Footer Placeholder 5"/>
          <p:cNvSpPr>
            <a:spLocks noGrp="1"/>
          </p:cNvSpPr>
          <p:nvPr>
            <p:ph type="ftr" sz="quarter" idx="11"/>
          </p:nvPr>
        </p:nvSpPr>
        <p:spPr/>
        <p:txBody>
          <a:bodyPr/>
          <a:lstStyle/>
          <a:p>
            <a:endParaRPr lang="en-ZA"/>
          </a:p>
        </p:txBody>
      </p:sp>
      <p:sp>
        <p:nvSpPr>
          <p:cNvPr id="7" name="Slide Number Placeholder 6"/>
          <p:cNvSpPr>
            <a:spLocks noGrp="1"/>
          </p:cNvSpPr>
          <p:nvPr>
            <p:ph type="sldNum" sz="quarter" idx="12"/>
          </p:nvPr>
        </p:nvSpPr>
        <p:spPr/>
        <p:txBody>
          <a:bodyPr/>
          <a:lstStyle/>
          <a:p>
            <a:fld id="{4A039968-A0B3-4529-909C-AAA2168E2EE1}" type="slidenum">
              <a:rPr lang="en-ZA" smtClean="0"/>
              <a:t>‹#›</a:t>
            </a:fld>
            <a:endParaRPr lang="en-ZA"/>
          </a:p>
        </p:txBody>
      </p:sp>
    </p:spTree>
    <p:extLst>
      <p:ext uri="{BB962C8B-B14F-4D97-AF65-F5344CB8AC3E}">
        <p14:creationId xmlns:p14="http://schemas.microsoft.com/office/powerpoint/2010/main" val="82081700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ZA"/>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ZA"/>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FECE256B-7F03-480B-A288-18899BE463F5}" type="datetimeFigureOut">
              <a:rPr lang="en-ZA" smtClean="0"/>
              <a:t>2023/10/20</a:t>
            </a:fld>
            <a:endParaRPr lang="en-ZA"/>
          </a:p>
        </p:txBody>
      </p:sp>
      <p:sp>
        <p:nvSpPr>
          <p:cNvPr id="6" name="Footer Placeholder 5"/>
          <p:cNvSpPr>
            <a:spLocks noGrp="1"/>
          </p:cNvSpPr>
          <p:nvPr>
            <p:ph type="ftr" sz="quarter" idx="11"/>
          </p:nvPr>
        </p:nvSpPr>
        <p:spPr/>
        <p:txBody>
          <a:bodyPr/>
          <a:lstStyle/>
          <a:p>
            <a:endParaRPr lang="en-ZA"/>
          </a:p>
        </p:txBody>
      </p:sp>
      <p:sp>
        <p:nvSpPr>
          <p:cNvPr id="7" name="Slide Number Placeholder 6"/>
          <p:cNvSpPr>
            <a:spLocks noGrp="1"/>
          </p:cNvSpPr>
          <p:nvPr>
            <p:ph type="sldNum" sz="quarter" idx="12"/>
          </p:nvPr>
        </p:nvSpPr>
        <p:spPr/>
        <p:txBody>
          <a:bodyPr/>
          <a:lstStyle/>
          <a:p>
            <a:fld id="{4A039968-A0B3-4529-909C-AAA2168E2EE1}" type="slidenum">
              <a:rPr lang="en-ZA" smtClean="0"/>
              <a:t>‹#›</a:t>
            </a:fld>
            <a:endParaRPr lang="en-ZA"/>
          </a:p>
        </p:txBody>
      </p:sp>
    </p:spTree>
    <p:extLst>
      <p:ext uri="{BB962C8B-B14F-4D97-AF65-F5344CB8AC3E}">
        <p14:creationId xmlns:p14="http://schemas.microsoft.com/office/powerpoint/2010/main" val="384661984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ZA"/>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ECE256B-7F03-480B-A288-18899BE463F5}" type="datetimeFigureOut">
              <a:rPr lang="en-ZA" smtClean="0"/>
              <a:t>2023/10/20</a:t>
            </a:fld>
            <a:endParaRPr lang="en-ZA"/>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ZA"/>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A039968-A0B3-4529-909C-AAA2168E2EE1}" type="slidenum">
              <a:rPr lang="en-ZA" smtClean="0"/>
              <a:t>‹#›</a:t>
            </a:fld>
            <a:endParaRPr lang="en-ZA"/>
          </a:p>
        </p:txBody>
      </p:sp>
    </p:spTree>
    <p:extLst>
      <p:ext uri="{BB962C8B-B14F-4D97-AF65-F5344CB8AC3E}">
        <p14:creationId xmlns:p14="http://schemas.microsoft.com/office/powerpoint/2010/main" val="177297611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9.jp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8.jpg"/><Relationship Id="rId5" Type="http://schemas.openxmlformats.org/officeDocument/2006/relationships/image" Target="../media/image7.jpg"/><Relationship Id="rId4" Type="http://schemas.openxmlformats.org/officeDocument/2006/relationships/image" Target="../media/image6.jpg"/></Relationships>
</file>

<file path=ppt/slides/_rels/slide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2510204" y="386862"/>
            <a:ext cx="7262445" cy="1446550"/>
          </a:xfrm>
          <a:prstGeom prst="rect">
            <a:avLst/>
          </a:prstGeom>
          <a:noFill/>
        </p:spPr>
        <p:txBody>
          <a:bodyPr wrap="square" rtlCol="0">
            <a:spAutoFit/>
          </a:bodyPr>
          <a:lstStyle/>
          <a:p>
            <a:pPr algn="ctr"/>
            <a:r>
              <a:rPr lang="en-US" sz="4400" b="1" dirty="0"/>
              <a:t>IYRP Regional Support Groups </a:t>
            </a:r>
          </a:p>
          <a:p>
            <a:pPr algn="ctr"/>
            <a:r>
              <a:rPr lang="en-US" sz="4400" b="1" dirty="0">
                <a:solidFill>
                  <a:srgbClr val="C00000"/>
                </a:solidFill>
              </a:rPr>
              <a:t>Action Planning  </a:t>
            </a:r>
            <a:endParaRPr lang="en-ZA" sz="4400" b="1" dirty="0">
              <a:solidFill>
                <a:srgbClr val="C00000"/>
              </a:solidFill>
            </a:endParaRP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65992" y="5234657"/>
            <a:ext cx="1846385" cy="1195823"/>
          </a:xfrm>
          <a:prstGeom prst="rect">
            <a:avLst/>
          </a:prstGeom>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200399" y="2202213"/>
            <a:ext cx="5882054" cy="3916290"/>
          </a:xfrm>
          <a:prstGeom prst="rect">
            <a:avLst/>
          </a:prstGeom>
        </p:spPr>
      </p:pic>
      <p:sp>
        <p:nvSpPr>
          <p:cNvPr id="6" name="TextBox 5"/>
          <p:cNvSpPr txBox="1"/>
          <p:nvPr/>
        </p:nvSpPr>
        <p:spPr>
          <a:xfrm>
            <a:off x="8027377" y="6365630"/>
            <a:ext cx="4070838" cy="369332"/>
          </a:xfrm>
          <a:prstGeom prst="rect">
            <a:avLst/>
          </a:prstGeom>
          <a:noFill/>
        </p:spPr>
        <p:txBody>
          <a:bodyPr wrap="square" rtlCol="0">
            <a:spAutoFit/>
          </a:bodyPr>
          <a:lstStyle/>
          <a:p>
            <a:r>
              <a:rPr lang="en-US" i="1" dirty="0"/>
              <a:t>SRM- IYRP Symposium, 07 February 2023</a:t>
            </a:r>
            <a:endParaRPr lang="en-ZA" i="1" dirty="0"/>
          </a:p>
        </p:txBody>
      </p:sp>
    </p:spTree>
    <p:extLst>
      <p:ext uri="{BB962C8B-B14F-4D97-AF65-F5344CB8AC3E}">
        <p14:creationId xmlns:p14="http://schemas.microsoft.com/office/powerpoint/2010/main" val="320544351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2159541" y="105897"/>
            <a:ext cx="7844441" cy="6615915"/>
          </a:xfrm>
          <a:prstGeom prst="rect">
            <a:avLst/>
          </a:prstGeom>
        </p:spPr>
      </p:pic>
    </p:spTree>
    <p:extLst>
      <p:ext uri="{BB962C8B-B14F-4D97-AF65-F5344CB8AC3E}">
        <p14:creationId xmlns:p14="http://schemas.microsoft.com/office/powerpoint/2010/main" val="11353480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p:cNvGrpSpPr/>
          <p:nvPr/>
        </p:nvGrpSpPr>
        <p:grpSpPr>
          <a:xfrm>
            <a:off x="1524001" y="359229"/>
            <a:ext cx="9039938" cy="6296716"/>
            <a:chOff x="1524001" y="359229"/>
            <a:chExt cx="9039938" cy="6296716"/>
          </a:xfrm>
        </p:grpSpPr>
        <p:grpSp>
          <p:nvGrpSpPr>
            <p:cNvPr id="4" name="Group 3"/>
            <p:cNvGrpSpPr/>
            <p:nvPr/>
          </p:nvGrpSpPr>
          <p:grpSpPr>
            <a:xfrm>
              <a:off x="1524001" y="359229"/>
              <a:ext cx="9039938" cy="6296716"/>
              <a:chOff x="1687285" y="492591"/>
              <a:chExt cx="8876653" cy="6163354"/>
            </a:xfrm>
          </p:grpSpPr>
          <p:pic>
            <p:nvPicPr>
              <p:cNvPr id="3" name="Picture 2"/>
              <p:cNvPicPr>
                <a:picLocks noChangeAspect="1"/>
              </p:cNvPicPr>
              <p:nvPr/>
            </p:nvPicPr>
            <p:blipFill rotWithShape="1">
              <a:blip r:embed="rId2" cstate="print">
                <a:extLst>
                  <a:ext uri="{28A0092B-C50C-407E-A947-70E740481C1C}">
                    <a14:useLocalDpi xmlns:a14="http://schemas.microsoft.com/office/drawing/2010/main" val="0"/>
                  </a:ext>
                </a:extLst>
              </a:blip>
              <a:srcRect b="4488"/>
              <a:stretch/>
            </p:blipFill>
            <p:spPr>
              <a:xfrm>
                <a:off x="1687285" y="660400"/>
                <a:ext cx="8876653" cy="5995545"/>
              </a:xfrm>
              <a:prstGeom prst="rect">
                <a:avLst/>
              </a:prstGeom>
            </p:spPr>
          </p:pic>
          <p:sp>
            <p:nvSpPr>
              <p:cNvPr id="2" name="TextBox 1"/>
              <p:cNvSpPr txBox="1"/>
              <p:nvPr/>
            </p:nvSpPr>
            <p:spPr>
              <a:xfrm>
                <a:off x="4304697" y="492591"/>
                <a:ext cx="4411132" cy="461665"/>
              </a:xfrm>
              <a:prstGeom prst="rect">
                <a:avLst/>
              </a:prstGeom>
              <a:solidFill>
                <a:schemeClr val="bg1"/>
              </a:solidFill>
            </p:spPr>
            <p:txBody>
              <a:bodyPr wrap="square" rtlCol="0">
                <a:spAutoFit/>
              </a:bodyPr>
              <a:lstStyle/>
              <a:p>
                <a:r>
                  <a:rPr lang="en-US" sz="2400" b="1" dirty="0"/>
                  <a:t>IYRP Regional Support Groups </a:t>
                </a:r>
                <a:endParaRPr lang="en-ZA" sz="2400" b="1" dirty="0"/>
              </a:p>
            </p:txBody>
          </p:sp>
        </p:grpSp>
        <p:sp>
          <p:nvSpPr>
            <p:cNvPr id="5" name="Rectangle 4"/>
            <p:cNvSpPr/>
            <p:nvPr/>
          </p:nvSpPr>
          <p:spPr>
            <a:xfrm>
              <a:off x="4055533" y="5003800"/>
              <a:ext cx="5554134" cy="54186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pic>
          <p:nvPicPr>
            <p:cNvPr id="32" name="Picture 3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875868" y="5003800"/>
              <a:ext cx="2080256" cy="1351581"/>
            </a:xfrm>
            <a:prstGeom prst="rect">
              <a:avLst/>
            </a:prstGeom>
          </p:spPr>
        </p:pic>
      </p:grpSp>
    </p:spTree>
    <p:extLst>
      <p:ext uri="{BB962C8B-B14F-4D97-AF65-F5344CB8AC3E}">
        <p14:creationId xmlns:p14="http://schemas.microsoft.com/office/powerpoint/2010/main" val="216973138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271742" y="2868559"/>
            <a:ext cx="1916723" cy="1241378"/>
          </a:xfrm>
          <a:prstGeom prst="rect">
            <a:avLst/>
          </a:prstGeom>
        </p:spPr>
      </p:pic>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934158" y="0"/>
            <a:ext cx="4989848" cy="3531140"/>
          </a:xfrm>
          <a:prstGeom prst="rect">
            <a:avLst/>
          </a:prstGeom>
        </p:spPr>
      </p:pic>
      <p:pic>
        <p:nvPicPr>
          <p:cNvPr id="5" name="Picture 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051000" y="3424136"/>
            <a:ext cx="4756164" cy="3365770"/>
          </a:xfrm>
          <a:prstGeom prst="rect">
            <a:avLst/>
          </a:prstGeom>
        </p:spPr>
      </p:pic>
      <p:pic>
        <p:nvPicPr>
          <p:cNvPr id="6" name="Picture 5"/>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83446" y="3335774"/>
            <a:ext cx="4871454" cy="3447357"/>
          </a:xfrm>
          <a:prstGeom prst="rect">
            <a:avLst/>
          </a:prstGeom>
        </p:spPr>
      </p:pic>
      <p:pic>
        <p:nvPicPr>
          <p:cNvPr id="7" name="Picture 6"/>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283446" y="41891"/>
            <a:ext cx="4871454" cy="3447357"/>
          </a:xfrm>
          <a:prstGeom prst="rect">
            <a:avLst/>
          </a:prstGeom>
        </p:spPr>
      </p:pic>
    </p:spTree>
    <p:extLst>
      <p:ext uri="{BB962C8B-B14F-4D97-AF65-F5344CB8AC3E}">
        <p14:creationId xmlns:p14="http://schemas.microsoft.com/office/powerpoint/2010/main" val="326737009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688123" y="158093"/>
            <a:ext cx="8889023" cy="6568022"/>
          </a:xfrm>
          <a:prstGeom prst="rect">
            <a:avLst/>
          </a:prstGeom>
        </p:spPr>
      </p:pic>
    </p:spTree>
    <p:extLst>
      <p:ext uri="{BB962C8B-B14F-4D97-AF65-F5344CB8AC3E}">
        <p14:creationId xmlns:p14="http://schemas.microsoft.com/office/powerpoint/2010/main" val="248592307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51902" y="5785829"/>
            <a:ext cx="11855729" cy="707886"/>
          </a:xfrm>
          <a:prstGeom prst="rect">
            <a:avLst/>
          </a:prstGeom>
        </p:spPr>
        <p:txBody>
          <a:bodyPr wrap="square">
            <a:spAutoFit/>
          </a:bodyPr>
          <a:lstStyle/>
          <a:p>
            <a:r>
              <a:rPr lang="en-GB" sz="2000" b="1" u="sng" dirty="0">
                <a:solidFill>
                  <a:srgbClr val="C00000"/>
                </a:solidFill>
                <a:latin typeface="Cambria" panose="02040503050406030204" pitchFamily="18" charset="0"/>
                <a:ea typeface="MS Mincho"/>
                <a:cs typeface="Times New Roman" panose="02020603050405020304" pitchFamily="18" charset="0"/>
              </a:rPr>
              <a:t>National action planning</a:t>
            </a:r>
            <a:r>
              <a:rPr lang="en-GB" sz="2000" b="1" dirty="0">
                <a:solidFill>
                  <a:srgbClr val="C00000"/>
                </a:solidFill>
                <a:latin typeface="Cambria" panose="02040503050406030204" pitchFamily="18" charset="0"/>
                <a:ea typeface="MS Mincho"/>
                <a:cs typeface="Times New Roman" panose="02020603050405020304" pitchFamily="18" charset="0"/>
              </a:rPr>
              <a:t>. Countries to establish a multi-stakeholder National Support Group to design, execute and implement actions before and during 2026 to celebrate the IYRP. </a:t>
            </a:r>
            <a:endParaRPr lang="en-ZA" sz="2000" b="1" dirty="0">
              <a:solidFill>
                <a:srgbClr val="C00000"/>
              </a:solidFill>
            </a:endParaRPr>
          </a:p>
        </p:txBody>
      </p:sp>
      <p:sp>
        <p:nvSpPr>
          <p:cNvPr id="3" name="Rectangle 2"/>
          <p:cNvSpPr/>
          <p:nvPr/>
        </p:nvSpPr>
        <p:spPr>
          <a:xfrm>
            <a:off x="251902" y="234461"/>
            <a:ext cx="11693913" cy="5424562"/>
          </a:xfrm>
          <a:prstGeom prst="rect">
            <a:avLst/>
          </a:prstGeom>
        </p:spPr>
        <p:txBody>
          <a:bodyPr wrap="square">
            <a:spAutoFit/>
          </a:bodyPr>
          <a:lstStyle/>
          <a:p>
            <a:pPr>
              <a:lnSpc>
                <a:spcPct val="200000"/>
              </a:lnSpc>
              <a:spcBef>
                <a:spcPts val="1000"/>
              </a:spcBef>
              <a:spcAft>
                <a:spcPts val="0"/>
              </a:spcAft>
            </a:pPr>
            <a:r>
              <a:rPr lang="en-US" sz="3200" b="1" dirty="0">
                <a:latin typeface="Cambria" panose="02040503050406030204" pitchFamily="18" charset="0"/>
                <a:ea typeface="MS Mincho"/>
                <a:cs typeface="Times New Roman" panose="02020603050405020304" pitchFamily="18" charset="0"/>
              </a:rPr>
              <a:t>Purpose of regional action plans</a:t>
            </a:r>
            <a:r>
              <a:rPr lang="en-US" dirty="0">
                <a:latin typeface="Cambria" panose="02040503050406030204" pitchFamily="18" charset="0"/>
                <a:ea typeface="MS Mincho"/>
                <a:cs typeface="Times New Roman" panose="02020603050405020304" pitchFamily="18" charset="0"/>
              </a:rPr>
              <a:t> </a:t>
            </a:r>
            <a:endParaRPr lang="en-ZA" sz="3200" dirty="0">
              <a:latin typeface="Cambria" panose="02040503050406030204" pitchFamily="18" charset="0"/>
              <a:ea typeface="MS Mincho"/>
              <a:cs typeface="Times New Roman" panose="02020603050405020304" pitchFamily="18" charset="0"/>
            </a:endParaRPr>
          </a:p>
          <a:p>
            <a:pPr marL="514350" lvl="0" indent="-514350">
              <a:lnSpc>
                <a:spcPct val="200000"/>
              </a:lnSpc>
              <a:spcBef>
                <a:spcPts val="300"/>
              </a:spcBef>
              <a:spcAft>
                <a:spcPts val="0"/>
              </a:spcAft>
              <a:buFont typeface="+mj-lt"/>
              <a:buAutoNum type="arabicPeriod"/>
            </a:pPr>
            <a:r>
              <a:rPr lang="en-US" sz="2800" dirty="0">
                <a:latin typeface="Cambria" panose="02040503050406030204" pitchFamily="18" charset="0"/>
                <a:ea typeface="MS Mincho"/>
                <a:cs typeface="Times New Roman" panose="02020603050405020304" pitchFamily="18" charset="0"/>
              </a:rPr>
              <a:t>To create awareness and help coordinate</a:t>
            </a:r>
            <a:r>
              <a:rPr lang="en-US" sz="1600" dirty="0">
                <a:latin typeface="Cambria" panose="02040503050406030204" pitchFamily="18" charset="0"/>
                <a:ea typeface="MS Mincho"/>
                <a:cs typeface="Times New Roman" panose="02020603050405020304" pitchFamily="18" charset="0"/>
              </a:rPr>
              <a:t> </a:t>
            </a:r>
            <a:r>
              <a:rPr lang="en-US" sz="2800" dirty="0">
                <a:latin typeface="Cambria" panose="02040503050406030204" pitchFamily="18" charset="0"/>
                <a:ea typeface="MS Mincho"/>
                <a:cs typeface="Times New Roman" panose="02020603050405020304" pitchFamily="18" charset="0"/>
              </a:rPr>
              <a:t> national activities across the region</a:t>
            </a:r>
            <a:endParaRPr lang="en-ZA" sz="2800" dirty="0">
              <a:latin typeface="Cambria" panose="02040503050406030204" pitchFamily="18" charset="0"/>
              <a:ea typeface="MS Mincho"/>
              <a:cs typeface="Times New Roman" panose="02020603050405020304" pitchFamily="18" charset="0"/>
            </a:endParaRPr>
          </a:p>
          <a:p>
            <a:pPr marL="514350" lvl="0" indent="-514350">
              <a:lnSpc>
                <a:spcPct val="200000"/>
              </a:lnSpc>
              <a:spcAft>
                <a:spcPts val="0"/>
              </a:spcAft>
              <a:buFont typeface="+mj-lt"/>
              <a:buAutoNum type="arabicPeriod"/>
            </a:pPr>
            <a:r>
              <a:rPr lang="en-US" sz="2800" dirty="0">
                <a:latin typeface="Cambria" panose="02040503050406030204" pitchFamily="18" charset="0"/>
                <a:ea typeface="MS Mincho"/>
                <a:cs typeface="Times New Roman" panose="02020603050405020304" pitchFamily="18" charset="0"/>
              </a:rPr>
              <a:t>To spearhead regional/multi-country activities</a:t>
            </a:r>
            <a:endParaRPr lang="en-ZA" sz="2800" dirty="0">
              <a:latin typeface="Cambria" panose="02040503050406030204" pitchFamily="18" charset="0"/>
              <a:ea typeface="MS Mincho"/>
              <a:cs typeface="Times New Roman" panose="02020603050405020304" pitchFamily="18" charset="0"/>
            </a:endParaRPr>
          </a:p>
          <a:p>
            <a:pPr marL="514350" indent="-514350">
              <a:lnSpc>
                <a:spcPct val="200000"/>
              </a:lnSpc>
              <a:buFont typeface="+mj-lt"/>
              <a:buAutoNum type="arabicPeriod"/>
            </a:pPr>
            <a:r>
              <a:rPr lang="en-US" sz="2800" dirty="0">
                <a:latin typeface="Cambria" panose="02040503050406030204" pitchFamily="18" charset="0"/>
                <a:ea typeface="MS Mincho"/>
                <a:cs typeface="Times New Roman" panose="02020603050405020304" pitchFamily="18" charset="0"/>
              </a:rPr>
              <a:t>To contribute to global activities</a:t>
            </a:r>
          </a:p>
          <a:p>
            <a:pPr marL="514350" indent="-514350">
              <a:lnSpc>
                <a:spcPct val="200000"/>
              </a:lnSpc>
              <a:buFont typeface="+mj-lt"/>
              <a:buAutoNum type="arabicPeriod"/>
            </a:pPr>
            <a:r>
              <a:rPr lang="en-US" sz="2800" dirty="0">
                <a:latin typeface="Cambria" panose="02040503050406030204" pitchFamily="18" charset="0"/>
                <a:ea typeface="MS Mincho"/>
                <a:cs typeface="Times New Roman" panose="02020603050405020304" pitchFamily="18" charset="0"/>
              </a:rPr>
              <a:t> To encourage government involvement and financial support. </a:t>
            </a:r>
            <a:r>
              <a:rPr lang="en-US" sz="1600" dirty="0">
                <a:latin typeface="Cambria" panose="02040503050406030204" pitchFamily="18" charset="0"/>
                <a:ea typeface="MS Mincho"/>
                <a:cs typeface="Times New Roman" panose="02020603050405020304" pitchFamily="18" charset="0"/>
              </a:rPr>
              <a:t> </a:t>
            </a:r>
            <a:endParaRPr lang="en-ZA" sz="2800" dirty="0">
              <a:latin typeface="Cambria" panose="02040503050406030204" pitchFamily="18" charset="0"/>
              <a:ea typeface="MS Mincho"/>
              <a:cs typeface="Times New Roman" panose="02020603050405020304" pitchFamily="18" charset="0"/>
            </a:endParaRPr>
          </a:p>
        </p:txBody>
      </p:sp>
    </p:spTree>
    <p:extLst>
      <p:ext uri="{BB962C8B-B14F-4D97-AF65-F5344CB8AC3E}">
        <p14:creationId xmlns:p14="http://schemas.microsoft.com/office/powerpoint/2010/main" val="136006326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srcRect b="15260"/>
          <a:stretch/>
        </p:blipFill>
        <p:spPr>
          <a:xfrm>
            <a:off x="1153979" y="212024"/>
            <a:ext cx="9100364" cy="6403977"/>
          </a:xfrm>
          <a:prstGeom prst="rect">
            <a:avLst/>
          </a:prstGeom>
        </p:spPr>
      </p:pic>
    </p:spTree>
    <p:extLst>
      <p:ext uri="{BB962C8B-B14F-4D97-AF65-F5344CB8AC3E}">
        <p14:creationId xmlns:p14="http://schemas.microsoft.com/office/powerpoint/2010/main" val="359341441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450772" y="2275114"/>
            <a:ext cx="5214256" cy="1446550"/>
          </a:xfrm>
          <a:prstGeom prst="rect">
            <a:avLst/>
          </a:prstGeom>
          <a:noFill/>
        </p:spPr>
        <p:txBody>
          <a:bodyPr wrap="square" rtlCol="0">
            <a:spAutoFit/>
          </a:bodyPr>
          <a:lstStyle/>
          <a:p>
            <a:r>
              <a:rPr lang="en-US" sz="8800" b="1" dirty="0"/>
              <a:t>Thank You </a:t>
            </a:r>
            <a:endParaRPr lang="en-ZA" sz="8800" b="1" dirty="0"/>
          </a:p>
        </p:txBody>
      </p:sp>
    </p:spTree>
    <p:extLst>
      <p:ext uri="{BB962C8B-B14F-4D97-AF65-F5344CB8AC3E}">
        <p14:creationId xmlns:p14="http://schemas.microsoft.com/office/powerpoint/2010/main" val="232757635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4886</TotalTime>
  <Words>165</Words>
  <Application>Microsoft Office PowerPoint</Application>
  <PresentationFormat>Widescreen</PresentationFormat>
  <Paragraphs>18</Paragraphs>
  <Slides>8</Slides>
  <Notes>2</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8</vt:i4>
      </vt:variant>
    </vt:vector>
  </HeadingPairs>
  <TitlesOfParts>
    <vt:vector size="13" baseType="lpstr">
      <vt:lpstr>Arial</vt:lpstr>
      <vt:lpstr>Calibri</vt:lpstr>
      <vt:lpstr>Calibri Light</vt:lpstr>
      <vt:lpstr>Cambria</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Anon</dc:creator>
  <cp:lastModifiedBy>Maurice Mengel</cp:lastModifiedBy>
  <cp:revision>28</cp:revision>
  <dcterms:created xsi:type="dcterms:W3CDTF">2023-01-28T21:55:23Z</dcterms:created>
  <dcterms:modified xsi:type="dcterms:W3CDTF">2023-10-20T09:50:30Z</dcterms:modified>
</cp:coreProperties>
</file>