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2.xml" ContentType="application/vnd.openxmlformats-officedocument.theme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theme/theme3.xml" ContentType="application/vnd.openxmlformats-officedocument.theme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2" r:id="rId1"/>
    <p:sldMasterId id="2147483835" r:id="rId2"/>
    <p:sldMasterId id="2147483908" r:id="rId3"/>
  </p:sldMasterIdLst>
  <p:notesMasterIdLst>
    <p:notesMasterId r:id="rId7"/>
  </p:notesMasterIdLst>
  <p:handoutMasterIdLst>
    <p:handoutMasterId r:id="rId8"/>
  </p:handoutMasterIdLst>
  <p:sldIdLst>
    <p:sldId id="265" r:id="rId4"/>
    <p:sldId id="266" r:id="rId5"/>
    <p:sldId id="256" r:id="rId6"/>
  </p:sldIdLst>
  <p:sldSz cx="9217025" cy="5184775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9088C1F-2A9D-4951-8F1B-1BD431A76EE0}">
          <p14:sldIdLst>
            <p14:sldId id="265"/>
            <p14:sldId id="266"/>
            <p14:sldId id="25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36">
          <p15:clr>
            <a:srgbClr val="A4A3A4"/>
          </p15:clr>
        </p15:guide>
        <p15:guide id="2" orient="horz" pos="2994">
          <p15:clr>
            <a:srgbClr val="A4A3A4"/>
          </p15:clr>
        </p15:guide>
        <p15:guide id="3" orient="horz" pos="635">
          <p15:clr>
            <a:srgbClr val="A4A3A4"/>
          </p15:clr>
        </p15:guide>
        <p15:guide id="4" orient="horz" pos="1814">
          <p15:clr>
            <a:srgbClr val="A4A3A4"/>
          </p15:clr>
        </p15:guide>
        <p15:guide id="5" orient="horz" pos="1951">
          <p15:clr>
            <a:srgbClr val="A4A3A4"/>
          </p15:clr>
        </p15:guide>
        <p15:guide id="6" orient="horz" pos="771">
          <p15:clr>
            <a:srgbClr val="A4A3A4"/>
          </p15:clr>
        </p15:guide>
        <p15:guide id="7" orient="horz" pos="3130">
          <p15:clr>
            <a:srgbClr val="A4A3A4"/>
          </p15:clr>
        </p15:guide>
        <p15:guide id="8" orient="horz" pos="272">
          <p15:clr>
            <a:srgbClr val="A4A3A4"/>
          </p15:clr>
        </p15:guide>
        <p15:guide id="9" pos="136">
          <p15:clr>
            <a:srgbClr val="A4A3A4"/>
          </p15:clr>
        </p15:guide>
        <p15:guide id="10" pos="5670">
          <p15:clr>
            <a:srgbClr val="A4A3A4"/>
          </p15:clr>
        </p15:guide>
        <p15:guide id="11" pos="771">
          <p15:clr>
            <a:srgbClr val="A4A3A4"/>
          </p15:clr>
        </p15:guide>
        <p15:guide id="12" pos="3084">
          <p15:clr>
            <a:srgbClr val="A4A3A4"/>
          </p15:clr>
        </p15:guide>
        <p15:guide id="13" pos="5534">
          <p15:clr>
            <a:srgbClr val="A4A3A4"/>
          </p15:clr>
        </p15:guide>
        <p15:guide id="14" pos="3221">
          <p15:clr>
            <a:srgbClr val="A4A3A4"/>
          </p15:clr>
        </p15:guide>
        <p15:guide id="15" pos="635">
          <p15:clr>
            <a:srgbClr val="A4A3A4"/>
          </p15:clr>
        </p15:guide>
        <p15:guide id="16" pos="272">
          <p15:clr>
            <a:srgbClr val="A4A3A4"/>
          </p15:clr>
        </p15:guide>
        <p15:guide id="1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7D00"/>
    <a:srgbClr val="F5D200"/>
    <a:srgbClr val="DA1D52"/>
    <a:srgbClr val="007932"/>
    <a:srgbClr val="FFFFFF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894" y="84"/>
      </p:cViewPr>
      <p:guideLst>
        <p:guide orient="horz" pos="136"/>
        <p:guide orient="horz" pos="2994"/>
        <p:guide orient="horz" pos="635"/>
        <p:guide orient="horz" pos="1814"/>
        <p:guide orient="horz" pos="1951"/>
        <p:guide orient="horz" pos="771"/>
        <p:guide orient="horz" pos="3130"/>
        <p:guide orient="horz" pos="272"/>
        <p:guide pos="136"/>
        <p:guide pos="5670"/>
        <p:guide pos="771"/>
        <p:guide pos="3084"/>
        <p:guide pos="5534"/>
        <p:guide pos="3221"/>
        <p:guide pos="635"/>
        <p:guide pos="272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DE"/>
              <a:t>WWF Präsentation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C9D932-36C6-46B5-8AE5-F1C81268B8A2}" type="datetime4">
              <a:rPr lang="de-DE" smtClean="0"/>
              <a:t>23. Januar 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DE"/>
              <a:t>Titel | Anlass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F15DBC-B6B6-4DF4-9407-783B9B50B62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4959932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DE"/>
              <a:t>WWF Präsentation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759EF-90E8-4FD3-975C-A1E18D838ED6}" type="datetime4">
              <a:rPr lang="de-DE" smtClean="0"/>
              <a:t>23. Januar 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04664" y="4355976"/>
            <a:ext cx="6048672" cy="3888432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DE"/>
              <a:t>Titel | Anlass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7BFB28-506E-4182-8671-0A7F82A5D80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161990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144000" indent="-144000" algn="l" defTabSz="914400" rtl="0" eaLnBrk="1" latinLnBrk="0" hangingPunct="1">
      <a:spcBef>
        <a:spcPts val="400"/>
      </a:spcBef>
      <a:buClr>
        <a:schemeClr val="accent1"/>
      </a:buClr>
      <a:buFont typeface="Wingdings" panose="05000000000000000000" pitchFamily="2" charset="2"/>
      <a:buChar char="§"/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288000" indent="-144000" algn="l" defTabSz="914400" rtl="0" eaLnBrk="1" latinLnBrk="0" hangingPunct="1">
      <a:spcBef>
        <a:spcPts val="400"/>
      </a:spcBef>
      <a:buClr>
        <a:schemeClr val="accent1"/>
      </a:buClr>
      <a:buFont typeface="Wingdings" panose="05000000000000000000" pitchFamily="2" charset="2"/>
      <a:buChar char="§"/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432000" indent="-144000" algn="l" defTabSz="914400" rtl="0" eaLnBrk="1" latinLnBrk="0" hangingPunct="1">
      <a:spcBef>
        <a:spcPts val="400"/>
      </a:spcBef>
      <a:buClr>
        <a:schemeClr val="accent1"/>
      </a:buClr>
      <a:buFont typeface="Wingdings" panose="05000000000000000000" pitchFamily="2" charset="2"/>
      <a:buChar char="§"/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76000" indent="-144000" algn="l" defTabSz="914400" rtl="0" eaLnBrk="1" latinLnBrk="0" hangingPunct="1">
      <a:spcBef>
        <a:spcPts val="400"/>
      </a:spcBef>
      <a:buClr>
        <a:schemeClr val="accent1"/>
      </a:buClr>
      <a:buFont typeface="Wingdings" panose="05000000000000000000" pitchFamily="2" charset="2"/>
      <a:buChar char="§"/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20000" indent="-144000" algn="l" defTabSz="914400" rtl="0" eaLnBrk="1" latinLnBrk="0" hangingPunct="1">
      <a:spcBef>
        <a:spcPts val="400"/>
      </a:spcBef>
      <a:buClr>
        <a:schemeClr val="accent1"/>
      </a:buClr>
      <a:buFont typeface="Wingdings" panose="05000000000000000000" pitchFamily="2" charset="2"/>
      <a:buChar char="§"/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54038" y="204788"/>
            <a:ext cx="8820150" cy="4960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3" name="Google Shape;813;p1:notes"/>
          <p:cNvSpPr txBox="1">
            <a:spLocks noGrp="1"/>
          </p:cNvSpPr>
          <p:nvPr>
            <p:ph type="body" idx="1"/>
          </p:nvPr>
        </p:nvSpPr>
        <p:spPr>
          <a:xfrm>
            <a:off x="133350" y="5370467"/>
            <a:ext cx="9661527" cy="659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t" anchorCtr="0">
            <a:noAutofit/>
          </a:bodyPr>
          <a:lstStyle/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Char char="-"/>
            </a:pPr>
            <a:endParaRPr dirty="0"/>
          </a:p>
        </p:txBody>
      </p:sp>
      <p:sp>
        <p:nvSpPr>
          <p:cNvPr id="814" name="Google Shape;814;p1:notes"/>
          <p:cNvSpPr txBox="1">
            <a:spLocks noGrp="1"/>
          </p:cNvSpPr>
          <p:nvPr>
            <p:ph type="sldNum" idx="12"/>
          </p:nvPr>
        </p:nvSpPr>
        <p:spPr>
          <a:xfrm>
            <a:off x="5623701" y="6456613"/>
            <a:ext cx="4171177" cy="34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54038" y="204788"/>
            <a:ext cx="8820150" cy="4960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2" name="Google Shape;822;p2:notes"/>
          <p:cNvSpPr txBox="1">
            <a:spLocks noGrp="1"/>
          </p:cNvSpPr>
          <p:nvPr>
            <p:ph type="body" idx="1"/>
          </p:nvPr>
        </p:nvSpPr>
        <p:spPr>
          <a:xfrm>
            <a:off x="133350" y="5370467"/>
            <a:ext cx="9661527" cy="659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dirty="0"/>
          </a:p>
        </p:txBody>
      </p:sp>
      <p:sp>
        <p:nvSpPr>
          <p:cNvPr id="823" name="Google Shape;823;p2:notes"/>
          <p:cNvSpPr txBox="1">
            <a:spLocks noGrp="1"/>
          </p:cNvSpPr>
          <p:nvPr>
            <p:ph type="sldNum" idx="12"/>
          </p:nvPr>
        </p:nvSpPr>
        <p:spPr>
          <a:xfrm>
            <a:off x="5623701" y="6456613"/>
            <a:ext cx="4171177" cy="34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Notes view: </a:t>
            </a: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11d988c5ea2_0_8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11d988c5ea2_0_8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3.jpeg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8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1.bin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21.bin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22.bin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2.xml"/><Relationship Id="rId5" Type="http://schemas.openxmlformats.org/officeDocument/2006/relationships/image" Target="../media/image13.png"/><Relationship Id="rId4" Type="http://schemas.openxmlformats.org/officeDocument/2006/relationships/image" Target="../media/image11.emf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54.xml"/><Relationship Id="rId1" Type="http://schemas.openxmlformats.org/officeDocument/2006/relationships/tags" Target="../tags/tag153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24.bin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5.xml"/><Relationship Id="rId4" Type="http://schemas.openxmlformats.org/officeDocument/2006/relationships/image" Target="../media/image6.emf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6.xml"/><Relationship Id="rId4" Type="http://schemas.openxmlformats.org/officeDocument/2006/relationships/image" Target="../media/image6.emf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7.xml"/><Relationship Id="rId4" Type="http://schemas.openxmlformats.org/officeDocument/2006/relationships/image" Target="../media/image6.emf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8.xml"/><Relationship Id="rId5" Type="http://schemas.openxmlformats.org/officeDocument/2006/relationships/image" Target="../media/image14.jpeg"/><Relationship Id="rId4" Type="http://schemas.openxmlformats.org/officeDocument/2006/relationships/image" Target="../media/image2.emf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9.xml"/><Relationship Id="rId4" Type="http://schemas.openxmlformats.org/officeDocument/2006/relationships/image" Target="../media/image6.emf"/></Relationships>
</file>

<file path=ppt/slideLayouts/_rels/slideLayout10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4.png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6" Type="http://schemas.openxmlformats.org/officeDocument/2006/relationships/image" Target="../media/image3.jpeg"/><Relationship Id="rId5" Type="http://schemas.openxmlformats.org/officeDocument/2006/relationships/image" Target="../media/image2.emf"/><Relationship Id="rId4" Type="http://schemas.openxmlformats.org/officeDocument/2006/relationships/oleObject" Target="../embeddings/oleObject30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8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2.bin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63.xml"/><Relationship Id="rId1" Type="http://schemas.openxmlformats.org/officeDocument/2006/relationships/tags" Target="../tags/tag162.xml"/><Relationship Id="rId6" Type="http://schemas.openxmlformats.org/officeDocument/2006/relationships/image" Target="../media/image7.jpg"/><Relationship Id="rId5" Type="http://schemas.openxmlformats.org/officeDocument/2006/relationships/image" Target="../media/image6.emf"/><Relationship Id="rId4" Type="http://schemas.openxmlformats.org/officeDocument/2006/relationships/oleObject" Target="../embeddings/oleObject31.bin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65.xml"/><Relationship Id="rId1" Type="http://schemas.openxmlformats.org/officeDocument/2006/relationships/tags" Target="../tags/tag164.xml"/><Relationship Id="rId6" Type="http://schemas.openxmlformats.org/officeDocument/2006/relationships/image" Target="../media/image7.jpg"/><Relationship Id="rId5" Type="http://schemas.openxmlformats.org/officeDocument/2006/relationships/image" Target="../media/image6.emf"/><Relationship Id="rId4" Type="http://schemas.openxmlformats.org/officeDocument/2006/relationships/oleObject" Target="../embeddings/oleObject32.bin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67.xml"/><Relationship Id="rId1" Type="http://schemas.openxmlformats.org/officeDocument/2006/relationships/tags" Target="../tags/tag166.xml"/><Relationship Id="rId6" Type="http://schemas.openxmlformats.org/officeDocument/2006/relationships/image" Target="../media/image7.jpg"/><Relationship Id="rId5" Type="http://schemas.openxmlformats.org/officeDocument/2006/relationships/image" Target="../media/image6.emf"/><Relationship Id="rId4" Type="http://schemas.openxmlformats.org/officeDocument/2006/relationships/oleObject" Target="../embeddings/oleObject33.bin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8.xml"/><Relationship Id="rId4" Type="http://schemas.openxmlformats.org/officeDocument/2006/relationships/image" Target="../media/image6.emf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70.xml"/><Relationship Id="rId1" Type="http://schemas.openxmlformats.org/officeDocument/2006/relationships/tags" Target="../tags/tag169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35.bin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36.bin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3.xml"/><Relationship Id="rId5" Type="http://schemas.openxmlformats.org/officeDocument/2006/relationships/image" Target="../media/image8.png"/><Relationship Id="rId4" Type="http://schemas.openxmlformats.org/officeDocument/2006/relationships/image" Target="../media/image6.emf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75.xml"/><Relationship Id="rId1" Type="http://schemas.openxmlformats.org/officeDocument/2006/relationships/tags" Target="../tags/tag174.xml"/><Relationship Id="rId6" Type="http://schemas.openxmlformats.org/officeDocument/2006/relationships/image" Target="../media/image8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38.bin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77.xml"/><Relationship Id="rId1" Type="http://schemas.openxmlformats.org/officeDocument/2006/relationships/tags" Target="../tags/tag176.xml"/><Relationship Id="rId6" Type="http://schemas.openxmlformats.org/officeDocument/2006/relationships/image" Target="../media/image8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39.bin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79.xml"/><Relationship Id="rId1" Type="http://schemas.openxmlformats.org/officeDocument/2006/relationships/tags" Target="../tags/tag178.xml"/><Relationship Id="rId6" Type="http://schemas.openxmlformats.org/officeDocument/2006/relationships/image" Target="../media/image8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40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9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3.bin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81.xml"/><Relationship Id="rId1" Type="http://schemas.openxmlformats.org/officeDocument/2006/relationships/tags" Target="../tags/tag180.xml"/><Relationship Id="rId6" Type="http://schemas.openxmlformats.org/officeDocument/2006/relationships/image" Target="../media/image8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41.bin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83.xml"/><Relationship Id="rId1" Type="http://schemas.openxmlformats.org/officeDocument/2006/relationships/tags" Target="../tags/tag182.xml"/><Relationship Id="rId6" Type="http://schemas.openxmlformats.org/officeDocument/2006/relationships/image" Target="../media/image8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42.bin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85.xml"/><Relationship Id="rId1" Type="http://schemas.openxmlformats.org/officeDocument/2006/relationships/tags" Target="../tags/tag184.xml"/><Relationship Id="rId6" Type="http://schemas.openxmlformats.org/officeDocument/2006/relationships/image" Target="../media/image9.pn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43.bin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87.xml"/><Relationship Id="rId1" Type="http://schemas.openxmlformats.org/officeDocument/2006/relationships/tags" Target="../tags/tag186.xml"/><Relationship Id="rId6" Type="http://schemas.openxmlformats.org/officeDocument/2006/relationships/image" Target="../media/image10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44.bin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89.xml"/><Relationship Id="rId1" Type="http://schemas.openxmlformats.org/officeDocument/2006/relationships/tags" Target="../tags/tag188.xml"/><Relationship Id="rId6" Type="http://schemas.openxmlformats.org/officeDocument/2006/relationships/image" Target="../media/image12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45.bin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0.xml"/><Relationship Id="rId5" Type="http://schemas.openxmlformats.org/officeDocument/2006/relationships/image" Target="../media/image10.png"/><Relationship Id="rId4" Type="http://schemas.openxmlformats.org/officeDocument/2006/relationships/image" Target="../media/image6.emf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92.xml"/><Relationship Id="rId1" Type="http://schemas.openxmlformats.org/officeDocument/2006/relationships/tags" Target="../tags/tag191.xml"/><Relationship Id="rId6" Type="http://schemas.openxmlformats.org/officeDocument/2006/relationships/image" Target="../media/image9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47.bin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94.xml"/><Relationship Id="rId1" Type="http://schemas.openxmlformats.org/officeDocument/2006/relationships/tags" Target="../tags/tag193.xml"/><Relationship Id="rId6" Type="http://schemas.openxmlformats.org/officeDocument/2006/relationships/image" Target="../media/image10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48.bin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96.xml"/><Relationship Id="rId1" Type="http://schemas.openxmlformats.org/officeDocument/2006/relationships/tags" Target="../tags/tag195.xml"/><Relationship Id="rId6" Type="http://schemas.openxmlformats.org/officeDocument/2006/relationships/image" Target="../media/image9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49.bin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98.xml"/><Relationship Id="rId1" Type="http://schemas.openxmlformats.org/officeDocument/2006/relationships/tags" Target="../tags/tag197.xml"/><Relationship Id="rId6" Type="http://schemas.openxmlformats.org/officeDocument/2006/relationships/image" Target="../media/image10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50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10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4.bin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00.xml"/><Relationship Id="rId1" Type="http://schemas.openxmlformats.org/officeDocument/2006/relationships/tags" Target="../tags/tag199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51.bin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02.xml"/><Relationship Id="rId1" Type="http://schemas.openxmlformats.org/officeDocument/2006/relationships/tags" Target="../tags/tag201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52.bin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3.xml"/><Relationship Id="rId5" Type="http://schemas.openxmlformats.org/officeDocument/2006/relationships/image" Target="../media/image13.png"/><Relationship Id="rId4" Type="http://schemas.openxmlformats.org/officeDocument/2006/relationships/image" Target="../media/image2.emf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05.xml"/><Relationship Id="rId1" Type="http://schemas.openxmlformats.org/officeDocument/2006/relationships/tags" Target="../tags/tag204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54.bin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6.xml"/><Relationship Id="rId5" Type="http://schemas.openxmlformats.org/officeDocument/2006/relationships/image" Target="../media/image9.png"/><Relationship Id="rId4" Type="http://schemas.openxmlformats.org/officeDocument/2006/relationships/image" Target="../media/image6.emf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7.xml"/><Relationship Id="rId4" Type="http://schemas.openxmlformats.org/officeDocument/2006/relationships/image" Target="../media/image6.emf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8.xml"/><Relationship Id="rId4" Type="http://schemas.openxmlformats.org/officeDocument/2006/relationships/image" Target="../media/image6.emf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9.xml"/><Relationship Id="rId4" Type="http://schemas.openxmlformats.org/officeDocument/2006/relationships/image" Target="../media/image6.emf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0.xml"/><Relationship Id="rId5" Type="http://schemas.openxmlformats.org/officeDocument/2006/relationships/image" Target="../media/image14.jpeg"/><Relationship Id="rId4" Type="http://schemas.openxmlformats.org/officeDocument/2006/relationships/image" Target="../media/image2.emf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1.xml"/><Relationship Id="rId4" Type="http://schemas.openxmlformats.org/officeDocument/2006/relationships/image" Target="../media/image6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13.xml"/><Relationship Id="rId1" Type="http://schemas.openxmlformats.org/officeDocument/2006/relationships/tags" Target="../tags/tag21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1.bin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4.xml"/><Relationship Id="rId4" Type="http://schemas.openxmlformats.org/officeDocument/2006/relationships/image" Target="../media/image1.emf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5.xml"/><Relationship Id="rId4" Type="http://schemas.openxmlformats.org/officeDocument/2006/relationships/image" Target="../media/image1.emf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6.xml"/><Relationship Id="rId5" Type="http://schemas.openxmlformats.org/officeDocument/2006/relationships/image" Target="../media/image8.png"/><Relationship Id="rId4" Type="http://schemas.openxmlformats.org/officeDocument/2006/relationships/image" Target="../media/image1.emf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18.xml"/><Relationship Id="rId1" Type="http://schemas.openxmlformats.org/officeDocument/2006/relationships/tags" Target="../tags/tag217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5.bin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9.xml"/><Relationship Id="rId4" Type="http://schemas.openxmlformats.org/officeDocument/2006/relationships/image" Target="../media/image1.emf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0.xml"/><Relationship Id="rId4" Type="http://schemas.openxmlformats.org/officeDocument/2006/relationships/image" Target="../media/image1.emf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1.xml"/><Relationship Id="rId5" Type="http://schemas.openxmlformats.org/officeDocument/2006/relationships/image" Target="../media/image8.png"/><Relationship Id="rId4" Type="http://schemas.openxmlformats.org/officeDocument/2006/relationships/image" Target="../media/image1.emf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2.xml"/><Relationship Id="rId5" Type="http://schemas.openxmlformats.org/officeDocument/2006/relationships/image" Target="../media/image9.png"/><Relationship Id="rId4" Type="http://schemas.openxmlformats.org/officeDocument/2006/relationships/image" Target="../media/image1.emf"/></Relationships>
</file>

<file path=ppt/slideLayouts/_rels/slideLayout1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tags" Target="../tags/tag225.xml"/><Relationship Id="rId7" Type="http://schemas.openxmlformats.org/officeDocument/2006/relationships/image" Target="../media/image7.jpg"/><Relationship Id="rId2" Type="http://schemas.openxmlformats.org/officeDocument/2006/relationships/tags" Target="../tags/tag224.xml"/><Relationship Id="rId1" Type="http://schemas.openxmlformats.org/officeDocument/2006/relationships/tags" Target="../tags/tag223.x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70.bin"/><Relationship Id="rId4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10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6.bin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27.xml"/><Relationship Id="rId1" Type="http://schemas.openxmlformats.org/officeDocument/2006/relationships/tags" Target="../tags/tag226.xml"/><Relationship Id="rId6" Type="http://schemas.openxmlformats.org/officeDocument/2006/relationships/image" Target="../media/image16.jpeg"/><Relationship Id="rId5" Type="http://schemas.openxmlformats.org/officeDocument/2006/relationships/image" Target="../media/image6.emf"/><Relationship Id="rId4" Type="http://schemas.openxmlformats.org/officeDocument/2006/relationships/oleObject" Target="../embeddings/oleObject71.bin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tags" Target="../tags/tag230.xml"/><Relationship Id="rId7" Type="http://schemas.openxmlformats.org/officeDocument/2006/relationships/image" Target="../media/image17.jpeg"/><Relationship Id="rId2" Type="http://schemas.openxmlformats.org/officeDocument/2006/relationships/tags" Target="../tags/tag229.xml"/><Relationship Id="rId1" Type="http://schemas.openxmlformats.org/officeDocument/2006/relationships/tags" Target="../tags/tag228.x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72.bin"/><Relationship Id="rId4" Type="http://schemas.openxmlformats.org/officeDocument/2006/relationships/slideMaster" Target="../slideMasters/slideMaster2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32.xml"/><Relationship Id="rId1" Type="http://schemas.openxmlformats.org/officeDocument/2006/relationships/tags" Target="../tags/tag231.xml"/><Relationship Id="rId6" Type="http://schemas.openxmlformats.org/officeDocument/2006/relationships/image" Target="../media/image18.jpeg"/><Relationship Id="rId5" Type="http://schemas.openxmlformats.org/officeDocument/2006/relationships/image" Target="../media/image6.emf"/><Relationship Id="rId4" Type="http://schemas.openxmlformats.org/officeDocument/2006/relationships/oleObject" Target="../embeddings/oleObject73.bin"/></Relationships>
</file>

<file path=ppt/slideLayouts/_rels/slideLayout1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4.png"/><Relationship Id="rId2" Type="http://schemas.openxmlformats.org/officeDocument/2006/relationships/tags" Target="../tags/tag236.xml"/><Relationship Id="rId1" Type="http://schemas.openxmlformats.org/officeDocument/2006/relationships/tags" Target="../tags/tag235.xml"/><Relationship Id="rId6" Type="http://schemas.openxmlformats.org/officeDocument/2006/relationships/image" Target="../media/image3.jpeg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38.xml"/><Relationship Id="rId1" Type="http://schemas.openxmlformats.org/officeDocument/2006/relationships/tags" Target="../tags/tag237.xml"/><Relationship Id="rId6" Type="http://schemas.openxmlformats.org/officeDocument/2006/relationships/image" Target="../media/image7.jpg"/><Relationship Id="rId5" Type="http://schemas.openxmlformats.org/officeDocument/2006/relationships/image" Target="../media/image6.emf"/><Relationship Id="rId4" Type="http://schemas.openxmlformats.org/officeDocument/2006/relationships/oleObject" Target="../embeddings/oleObject3.bin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40.xml"/><Relationship Id="rId1" Type="http://schemas.openxmlformats.org/officeDocument/2006/relationships/tags" Target="../tags/tag239.xml"/><Relationship Id="rId6" Type="http://schemas.openxmlformats.org/officeDocument/2006/relationships/image" Target="../media/image7.jpg"/><Relationship Id="rId5" Type="http://schemas.openxmlformats.org/officeDocument/2006/relationships/image" Target="../media/image6.emf"/><Relationship Id="rId4" Type="http://schemas.openxmlformats.org/officeDocument/2006/relationships/oleObject" Target="../embeddings/oleObject4.bin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41.xml"/><Relationship Id="rId4" Type="http://schemas.openxmlformats.org/officeDocument/2006/relationships/image" Target="../media/image6.emf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43.xml"/><Relationship Id="rId1" Type="http://schemas.openxmlformats.org/officeDocument/2006/relationships/tags" Target="../tags/tag242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6.bin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45.xml"/><Relationship Id="rId1" Type="http://schemas.openxmlformats.org/officeDocument/2006/relationships/tags" Target="../tags/tag244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7.bin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46.xml"/><Relationship Id="rId5" Type="http://schemas.openxmlformats.org/officeDocument/2006/relationships/image" Target="../media/image8.png"/><Relationship Id="rId4" Type="http://schemas.openxmlformats.org/officeDocument/2006/relationships/image" Target="../media/image6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Relationship Id="rId5" Type="http://schemas.openxmlformats.org/officeDocument/2006/relationships/image" Target="../media/image9.png"/><Relationship Id="rId4" Type="http://schemas.openxmlformats.org/officeDocument/2006/relationships/image" Target="../media/image6.emf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47.xml"/><Relationship Id="rId5" Type="http://schemas.openxmlformats.org/officeDocument/2006/relationships/image" Target="../media/image8.png"/><Relationship Id="rId4" Type="http://schemas.openxmlformats.org/officeDocument/2006/relationships/image" Target="../media/image6.emf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48.xml"/><Relationship Id="rId5" Type="http://schemas.openxmlformats.org/officeDocument/2006/relationships/image" Target="../media/image8.png"/><Relationship Id="rId4" Type="http://schemas.openxmlformats.org/officeDocument/2006/relationships/image" Target="../media/image6.emf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50.xml"/><Relationship Id="rId1" Type="http://schemas.openxmlformats.org/officeDocument/2006/relationships/tags" Target="../tags/tag249.xml"/><Relationship Id="rId6" Type="http://schemas.openxmlformats.org/officeDocument/2006/relationships/image" Target="../media/image8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1.bin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52.xml"/><Relationship Id="rId1" Type="http://schemas.openxmlformats.org/officeDocument/2006/relationships/tags" Target="../tags/tag251.xml"/><Relationship Id="rId6" Type="http://schemas.openxmlformats.org/officeDocument/2006/relationships/image" Target="../media/image8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2.bin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54.xml"/><Relationship Id="rId1" Type="http://schemas.openxmlformats.org/officeDocument/2006/relationships/tags" Target="../tags/tag253.xml"/><Relationship Id="rId6" Type="http://schemas.openxmlformats.org/officeDocument/2006/relationships/image" Target="../media/image9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3.bin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56.xml"/><Relationship Id="rId1" Type="http://schemas.openxmlformats.org/officeDocument/2006/relationships/tags" Target="../tags/tag255.xml"/><Relationship Id="rId6" Type="http://schemas.openxmlformats.org/officeDocument/2006/relationships/image" Target="../media/image10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4.bin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57.xml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59.xml"/><Relationship Id="rId1" Type="http://schemas.openxmlformats.org/officeDocument/2006/relationships/tags" Target="../tags/tag258.xml"/><Relationship Id="rId6" Type="http://schemas.openxmlformats.org/officeDocument/2006/relationships/image" Target="../media/image10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6.bin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60.xml"/><Relationship Id="rId5" Type="http://schemas.openxmlformats.org/officeDocument/2006/relationships/image" Target="../media/image9.png"/><Relationship Id="rId4" Type="http://schemas.openxmlformats.org/officeDocument/2006/relationships/image" Target="../media/image6.emf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61.xml"/><Relationship Id="rId5" Type="http://schemas.openxmlformats.org/officeDocument/2006/relationships/image" Target="../media/image10.png"/><Relationship Id="rId4" Type="http://schemas.openxmlformats.org/officeDocument/2006/relationships/image" Target="../media/image6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9.xml"/><Relationship Id="rId5" Type="http://schemas.openxmlformats.org/officeDocument/2006/relationships/image" Target="../media/image10.png"/><Relationship Id="rId4" Type="http://schemas.openxmlformats.org/officeDocument/2006/relationships/image" Target="../media/image6.emf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62.xml"/><Relationship Id="rId5" Type="http://schemas.openxmlformats.org/officeDocument/2006/relationships/image" Target="../media/image9.png"/><Relationship Id="rId4" Type="http://schemas.openxmlformats.org/officeDocument/2006/relationships/image" Target="../media/image6.emf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63.xml"/><Relationship Id="rId5" Type="http://schemas.openxmlformats.org/officeDocument/2006/relationships/image" Target="../media/image10.png"/><Relationship Id="rId4" Type="http://schemas.openxmlformats.org/officeDocument/2006/relationships/image" Target="../media/image6.emf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65.xml"/><Relationship Id="rId1" Type="http://schemas.openxmlformats.org/officeDocument/2006/relationships/tags" Target="../tags/tag264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21.bin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67.xml"/><Relationship Id="rId1" Type="http://schemas.openxmlformats.org/officeDocument/2006/relationships/tags" Target="../tags/tag266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22.bin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68.xml"/><Relationship Id="rId5" Type="http://schemas.openxmlformats.org/officeDocument/2006/relationships/image" Target="../media/image13.png"/><Relationship Id="rId4" Type="http://schemas.openxmlformats.org/officeDocument/2006/relationships/image" Target="../media/image11.emf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70.xml"/><Relationship Id="rId1" Type="http://schemas.openxmlformats.org/officeDocument/2006/relationships/tags" Target="../tags/tag269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24.bin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71.xml"/><Relationship Id="rId4" Type="http://schemas.openxmlformats.org/officeDocument/2006/relationships/image" Target="../media/image6.emf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72.xml"/><Relationship Id="rId4" Type="http://schemas.openxmlformats.org/officeDocument/2006/relationships/image" Target="../media/image6.emf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73.xml"/><Relationship Id="rId4" Type="http://schemas.openxmlformats.org/officeDocument/2006/relationships/image" Target="../media/image6.emf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74.xml"/><Relationship Id="rId5" Type="http://schemas.openxmlformats.org/officeDocument/2006/relationships/image" Target="../media/image14.jpeg"/><Relationship Id="rId4" Type="http://schemas.openxmlformats.org/officeDocument/2006/relationships/image" Target="../media/image2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0.xml"/><Relationship Id="rId5" Type="http://schemas.openxmlformats.org/officeDocument/2006/relationships/image" Target="../media/image9.png"/><Relationship Id="rId4" Type="http://schemas.openxmlformats.org/officeDocument/2006/relationships/image" Target="../media/image6.emf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75.xml"/><Relationship Id="rId4" Type="http://schemas.openxmlformats.org/officeDocument/2006/relationships/image" Target="../media/image6.emf"/></Relationships>
</file>

<file path=ppt/slideLayouts/_rels/slideLayout1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4.png"/><Relationship Id="rId2" Type="http://schemas.openxmlformats.org/officeDocument/2006/relationships/tags" Target="../tags/tag277.xml"/><Relationship Id="rId1" Type="http://schemas.openxmlformats.org/officeDocument/2006/relationships/tags" Target="../tags/tag276.xml"/><Relationship Id="rId6" Type="http://schemas.openxmlformats.org/officeDocument/2006/relationships/image" Target="../media/image3.jpeg"/><Relationship Id="rId5" Type="http://schemas.openxmlformats.org/officeDocument/2006/relationships/image" Target="../media/image2.emf"/><Relationship Id="rId4" Type="http://schemas.openxmlformats.org/officeDocument/2006/relationships/oleObject" Target="../embeddings/oleObject30.bin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79.xml"/><Relationship Id="rId1" Type="http://schemas.openxmlformats.org/officeDocument/2006/relationships/tags" Target="../tags/tag278.xml"/><Relationship Id="rId6" Type="http://schemas.openxmlformats.org/officeDocument/2006/relationships/image" Target="../media/image7.jpg"/><Relationship Id="rId5" Type="http://schemas.openxmlformats.org/officeDocument/2006/relationships/image" Target="../media/image6.emf"/><Relationship Id="rId4" Type="http://schemas.openxmlformats.org/officeDocument/2006/relationships/oleObject" Target="../embeddings/oleObject31.bin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81.xml"/><Relationship Id="rId1" Type="http://schemas.openxmlformats.org/officeDocument/2006/relationships/tags" Target="../tags/tag280.xml"/><Relationship Id="rId6" Type="http://schemas.openxmlformats.org/officeDocument/2006/relationships/image" Target="../media/image7.jpg"/><Relationship Id="rId5" Type="http://schemas.openxmlformats.org/officeDocument/2006/relationships/image" Target="../media/image6.emf"/><Relationship Id="rId4" Type="http://schemas.openxmlformats.org/officeDocument/2006/relationships/oleObject" Target="../embeddings/oleObject32.bin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83.xml"/><Relationship Id="rId1" Type="http://schemas.openxmlformats.org/officeDocument/2006/relationships/tags" Target="../tags/tag282.xml"/><Relationship Id="rId6" Type="http://schemas.openxmlformats.org/officeDocument/2006/relationships/image" Target="../media/image7.jpg"/><Relationship Id="rId5" Type="http://schemas.openxmlformats.org/officeDocument/2006/relationships/image" Target="../media/image6.emf"/><Relationship Id="rId4" Type="http://schemas.openxmlformats.org/officeDocument/2006/relationships/oleObject" Target="../embeddings/oleObject33.bin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84.xml"/><Relationship Id="rId4" Type="http://schemas.openxmlformats.org/officeDocument/2006/relationships/image" Target="../media/image6.emf"/></Relationships>
</file>

<file path=ppt/slideLayouts/_rels/slideLayout18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86.xml"/><Relationship Id="rId1" Type="http://schemas.openxmlformats.org/officeDocument/2006/relationships/tags" Target="../tags/tag285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35.bin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88.xml"/><Relationship Id="rId1" Type="http://schemas.openxmlformats.org/officeDocument/2006/relationships/tags" Target="../tags/tag287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36.bin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89.xml"/><Relationship Id="rId5" Type="http://schemas.openxmlformats.org/officeDocument/2006/relationships/image" Target="../media/image8.png"/><Relationship Id="rId4" Type="http://schemas.openxmlformats.org/officeDocument/2006/relationships/image" Target="../media/image6.emf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91.xml"/><Relationship Id="rId1" Type="http://schemas.openxmlformats.org/officeDocument/2006/relationships/tags" Target="../tags/tag290.xml"/><Relationship Id="rId6" Type="http://schemas.openxmlformats.org/officeDocument/2006/relationships/image" Target="../media/image8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38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1.xml"/><Relationship Id="rId5" Type="http://schemas.openxmlformats.org/officeDocument/2006/relationships/image" Target="../media/image10.png"/><Relationship Id="rId4" Type="http://schemas.openxmlformats.org/officeDocument/2006/relationships/image" Target="../media/image6.emf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93.xml"/><Relationship Id="rId1" Type="http://schemas.openxmlformats.org/officeDocument/2006/relationships/tags" Target="../tags/tag292.xml"/><Relationship Id="rId6" Type="http://schemas.openxmlformats.org/officeDocument/2006/relationships/image" Target="../media/image8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39.bin"/></Relationships>
</file>

<file path=ppt/slideLayouts/_rels/slideLayout19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95.xml"/><Relationship Id="rId1" Type="http://schemas.openxmlformats.org/officeDocument/2006/relationships/tags" Target="../tags/tag294.xml"/><Relationship Id="rId6" Type="http://schemas.openxmlformats.org/officeDocument/2006/relationships/image" Target="../media/image8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40.bin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97.xml"/><Relationship Id="rId1" Type="http://schemas.openxmlformats.org/officeDocument/2006/relationships/tags" Target="../tags/tag296.xml"/><Relationship Id="rId6" Type="http://schemas.openxmlformats.org/officeDocument/2006/relationships/image" Target="../media/image8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41.bin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99.xml"/><Relationship Id="rId1" Type="http://schemas.openxmlformats.org/officeDocument/2006/relationships/tags" Target="../tags/tag298.xml"/><Relationship Id="rId6" Type="http://schemas.openxmlformats.org/officeDocument/2006/relationships/image" Target="../media/image8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42.bin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01.xml"/><Relationship Id="rId1" Type="http://schemas.openxmlformats.org/officeDocument/2006/relationships/tags" Target="../tags/tag300.xml"/><Relationship Id="rId6" Type="http://schemas.openxmlformats.org/officeDocument/2006/relationships/image" Target="../media/image9.pn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43.bin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03.xml"/><Relationship Id="rId1" Type="http://schemas.openxmlformats.org/officeDocument/2006/relationships/tags" Target="../tags/tag302.xml"/><Relationship Id="rId6" Type="http://schemas.openxmlformats.org/officeDocument/2006/relationships/image" Target="../media/image10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44.bin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05.xml"/><Relationship Id="rId1" Type="http://schemas.openxmlformats.org/officeDocument/2006/relationships/tags" Target="../tags/tag304.xml"/><Relationship Id="rId6" Type="http://schemas.openxmlformats.org/officeDocument/2006/relationships/image" Target="../media/image12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45.bin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06.xml"/><Relationship Id="rId5" Type="http://schemas.openxmlformats.org/officeDocument/2006/relationships/image" Target="../media/image10.png"/><Relationship Id="rId4" Type="http://schemas.openxmlformats.org/officeDocument/2006/relationships/image" Target="../media/image6.emf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08.xml"/><Relationship Id="rId1" Type="http://schemas.openxmlformats.org/officeDocument/2006/relationships/tags" Target="../tags/tag307.xml"/><Relationship Id="rId6" Type="http://schemas.openxmlformats.org/officeDocument/2006/relationships/image" Target="../media/image9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47.bin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10.xml"/><Relationship Id="rId1" Type="http://schemas.openxmlformats.org/officeDocument/2006/relationships/tags" Target="../tags/tag309.xml"/><Relationship Id="rId6" Type="http://schemas.openxmlformats.org/officeDocument/2006/relationships/image" Target="../media/image10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48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7.jpg"/><Relationship Id="rId5" Type="http://schemas.openxmlformats.org/officeDocument/2006/relationships/image" Target="../media/image6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21.bin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12.xml"/><Relationship Id="rId1" Type="http://schemas.openxmlformats.org/officeDocument/2006/relationships/tags" Target="../tags/tag311.xml"/><Relationship Id="rId6" Type="http://schemas.openxmlformats.org/officeDocument/2006/relationships/image" Target="../media/image9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49.bin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14.xml"/><Relationship Id="rId1" Type="http://schemas.openxmlformats.org/officeDocument/2006/relationships/tags" Target="../tags/tag313.xml"/><Relationship Id="rId6" Type="http://schemas.openxmlformats.org/officeDocument/2006/relationships/image" Target="../media/image10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50.bin"/></Relationships>
</file>

<file path=ppt/slideLayouts/_rels/slideLayout20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16.xml"/><Relationship Id="rId1" Type="http://schemas.openxmlformats.org/officeDocument/2006/relationships/tags" Target="../tags/tag315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51.bin"/></Relationships>
</file>

<file path=ppt/slideLayouts/_rels/slideLayout20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18.xml"/><Relationship Id="rId1" Type="http://schemas.openxmlformats.org/officeDocument/2006/relationships/tags" Target="../tags/tag317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52.bin"/></Relationships>
</file>

<file path=ppt/slideLayouts/_rels/slideLayout20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19.xml"/><Relationship Id="rId5" Type="http://schemas.openxmlformats.org/officeDocument/2006/relationships/image" Target="../media/image13.png"/><Relationship Id="rId4" Type="http://schemas.openxmlformats.org/officeDocument/2006/relationships/image" Target="../media/image2.emf"/></Relationships>
</file>

<file path=ppt/slideLayouts/_rels/slideLayout20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21.xml"/><Relationship Id="rId1" Type="http://schemas.openxmlformats.org/officeDocument/2006/relationships/tags" Target="../tags/tag320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54.bin"/></Relationships>
</file>

<file path=ppt/slideLayouts/_rels/slideLayout20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22.xml"/><Relationship Id="rId5" Type="http://schemas.openxmlformats.org/officeDocument/2006/relationships/image" Target="../media/image9.png"/><Relationship Id="rId4" Type="http://schemas.openxmlformats.org/officeDocument/2006/relationships/image" Target="../media/image6.emf"/></Relationships>
</file>

<file path=ppt/slideLayouts/_rels/slideLayout20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23.xml"/><Relationship Id="rId4" Type="http://schemas.openxmlformats.org/officeDocument/2006/relationships/image" Target="../media/image6.emf"/></Relationships>
</file>

<file path=ppt/slideLayouts/_rels/slideLayout20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24.xml"/><Relationship Id="rId4" Type="http://schemas.openxmlformats.org/officeDocument/2006/relationships/image" Target="../media/image6.emf"/></Relationships>
</file>

<file path=ppt/slideLayouts/_rels/slideLayout20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25.xml"/><Relationship Id="rId4" Type="http://schemas.openxmlformats.org/officeDocument/2006/relationships/image" Target="../media/image6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22.bin"/></Relationships>
</file>

<file path=ppt/slideLayouts/_rels/slideLayout2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26.xml"/><Relationship Id="rId5" Type="http://schemas.openxmlformats.org/officeDocument/2006/relationships/image" Target="../media/image14.jpeg"/><Relationship Id="rId4" Type="http://schemas.openxmlformats.org/officeDocument/2006/relationships/image" Target="../media/image2.emf"/></Relationships>
</file>

<file path=ppt/slideLayouts/_rels/slideLayout2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27.xml"/><Relationship Id="rId4" Type="http://schemas.openxmlformats.org/officeDocument/2006/relationships/image" Target="../media/image6.emf"/></Relationships>
</file>

<file path=ppt/slideLayouts/_rels/slideLayout2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29.xml"/><Relationship Id="rId1" Type="http://schemas.openxmlformats.org/officeDocument/2006/relationships/tags" Target="../tags/tag32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1.bin"/></Relationships>
</file>

<file path=ppt/slideLayouts/_rels/slideLayout2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30.xml"/><Relationship Id="rId4" Type="http://schemas.openxmlformats.org/officeDocument/2006/relationships/image" Target="../media/image1.emf"/></Relationships>
</file>

<file path=ppt/slideLayouts/_rels/slideLayout2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31.xml"/><Relationship Id="rId4" Type="http://schemas.openxmlformats.org/officeDocument/2006/relationships/image" Target="../media/image1.emf"/></Relationships>
</file>

<file path=ppt/slideLayouts/_rels/slideLayout2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32.xml"/><Relationship Id="rId5" Type="http://schemas.openxmlformats.org/officeDocument/2006/relationships/image" Target="../media/image8.png"/><Relationship Id="rId4" Type="http://schemas.openxmlformats.org/officeDocument/2006/relationships/image" Target="../media/image1.emf"/></Relationships>
</file>

<file path=ppt/slideLayouts/_rels/slideLayout2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34.xml"/><Relationship Id="rId1" Type="http://schemas.openxmlformats.org/officeDocument/2006/relationships/tags" Target="../tags/tag33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5.bin"/></Relationships>
</file>

<file path=ppt/slideLayouts/_rels/slideLayout2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35.xml"/><Relationship Id="rId4" Type="http://schemas.openxmlformats.org/officeDocument/2006/relationships/image" Target="../media/image1.emf"/></Relationships>
</file>

<file path=ppt/slideLayouts/_rels/slideLayout2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36.xml"/><Relationship Id="rId4" Type="http://schemas.openxmlformats.org/officeDocument/2006/relationships/image" Target="../media/image1.emf"/></Relationships>
</file>

<file path=ppt/slideLayouts/_rels/slideLayout2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37.xml"/><Relationship Id="rId5" Type="http://schemas.openxmlformats.org/officeDocument/2006/relationships/image" Target="../media/image8.png"/><Relationship Id="rId4" Type="http://schemas.openxmlformats.org/officeDocument/2006/relationships/image" Target="../media/image1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6.xml"/><Relationship Id="rId5" Type="http://schemas.openxmlformats.org/officeDocument/2006/relationships/image" Target="../media/image13.png"/><Relationship Id="rId4" Type="http://schemas.openxmlformats.org/officeDocument/2006/relationships/image" Target="../media/image11.emf"/></Relationships>
</file>

<file path=ppt/slideLayouts/_rels/slideLayout2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38.xml"/><Relationship Id="rId5" Type="http://schemas.openxmlformats.org/officeDocument/2006/relationships/image" Target="../media/image9.png"/><Relationship Id="rId4" Type="http://schemas.openxmlformats.org/officeDocument/2006/relationships/image" Target="../media/image1.emf"/></Relationships>
</file>

<file path=ppt/slideLayouts/_rels/slideLayout2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tags" Target="../tags/tag341.xml"/><Relationship Id="rId7" Type="http://schemas.openxmlformats.org/officeDocument/2006/relationships/image" Target="../media/image7.jpg"/><Relationship Id="rId2" Type="http://schemas.openxmlformats.org/officeDocument/2006/relationships/tags" Target="../tags/tag340.xml"/><Relationship Id="rId1" Type="http://schemas.openxmlformats.org/officeDocument/2006/relationships/tags" Target="../tags/tag339.x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70.bin"/><Relationship Id="rId4" Type="http://schemas.openxmlformats.org/officeDocument/2006/relationships/slideMaster" Target="../slideMasters/slideMaster3.xml"/></Relationships>
</file>

<file path=ppt/slideLayouts/_rels/slideLayout2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43.xml"/><Relationship Id="rId1" Type="http://schemas.openxmlformats.org/officeDocument/2006/relationships/tags" Target="../tags/tag342.xml"/><Relationship Id="rId6" Type="http://schemas.openxmlformats.org/officeDocument/2006/relationships/image" Target="../media/image16.jpeg"/><Relationship Id="rId5" Type="http://schemas.openxmlformats.org/officeDocument/2006/relationships/image" Target="../media/image6.emf"/><Relationship Id="rId4" Type="http://schemas.openxmlformats.org/officeDocument/2006/relationships/oleObject" Target="../embeddings/oleObject71.bin"/></Relationships>
</file>

<file path=ppt/slideLayouts/_rels/slideLayout223.xml.rels><?xml version="1.0" encoding="UTF-8" standalone="yes"?>
<Relationships xmlns="http://schemas.openxmlformats.org/package/2006/relationships"><Relationship Id="rId3" Type="http://schemas.openxmlformats.org/officeDocument/2006/relationships/tags" Target="../tags/tag346.xml"/><Relationship Id="rId7" Type="http://schemas.openxmlformats.org/officeDocument/2006/relationships/image" Target="../media/image17.jpeg"/><Relationship Id="rId2" Type="http://schemas.openxmlformats.org/officeDocument/2006/relationships/tags" Target="../tags/tag345.xml"/><Relationship Id="rId1" Type="http://schemas.openxmlformats.org/officeDocument/2006/relationships/tags" Target="../tags/tag344.x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72.bin"/><Relationship Id="rId4" Type="http://schemas.openxmlformats.org/officeDocument/2006/relationships/slideMaster" Target="../slideMasters/slideMaster3.xml"/></Relationships>
</file>

<file path=ppt/slideLayouts/_rels/slideLayout2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48.xml"/><Relationship Id="rId1" Type="http://schemas.openxmlformats.org/officeDocument/2006/relationships/tags" Target="../tags/tag347.xml"/><Relationship Id="rId6" Type="http://schemas.openxmlformats.org/officeDocument/2006/relationships/image" Target="../media/image18.jpeg"/><Relationship Id="rId5" Type="http://schemas.openxmlformats.org/officeDocument/2006/relationships/image" Target="../media/image6.emf"/><Relationship Id="rId4" Type="http://schemas.openxmlformats.org/officeDocument/2006/relationships/oleObject" Target="../embeddings/oleObject73.bin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24.bin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9.xml"/><Relationship Id="rId4" Type="http://schemas.openxmlformats.org/officeDocument/2006/relationships/image" Target="../media/image6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0.xml"/><Relationship Id="rId4" Type="http://schemas.openxmlformats.org/officeDocument/2006/relationships/image" Target="../media/image6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1.xml"/><Relationship Id="rId4" Type="http://schemas.openxmlformats.org/officeDocument/2006/relationships/image" Target="../media/image6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2.xml"/><Relationship Id="rId5" Type="http://schemas.openxmlformats.org/officeDocument/2006/relationships/image" Target="../media/image14.jpeg"/><Relationship Id="rId4" Type="http://schemas.openxmlformats.org/officeDocument/2006/relationships/image" Target="../media/image2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3.xml"/><Relationship Id="rId4" Type="http://schemas.openxmlformats.org/officeDocument/2006/relationships/image" Target="../media/image6.emf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3.jpeg"/><Relationship Id="rId5" Type="http://schemas.openxmlformats.org/officeDocument/2006/relationships/image" Target="../media/image2.emf"/><Relationship Id="rId4" Type="http://schemas.openxmlformats.org/officeDocument/2006/relationships/oleObject" Target="../embeddings/oleObject30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7.jpg"/><Relationship Id="rId5" Type="http://schemas.openxmlformats.org/officeDocument/2006/relationships/image" Target="../media/image6.emf"/><Relationship Id="rId4" Type="http://schemas.openxmlformats.org/officeDocument/2006/relationships/oleObject" Target="../embeddings/oleObject4.bin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7.jpg"/><Relationship Id="rId5" Type="http://schemas.openxmlformats.org/officeDocument/2006/relationships/image" Target="../media/image6.emf"/><Relationship Id="rId4" Type="http://schemas.openxmlformats.org/officeDocument/2006/relationships/oleObject" Target="../embeddings/oleObject31.bin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7.jpg"/><Relationship Id="rId5" Type="http://schemas.openxmlformats.org/officeDocument/2006/relationships/image" Target="../media/image6.emf"/><Relationship Id="rId4" Type="http://schemas.openxmlformats.org/officeDocument/2006/relationships/oleObject" Target="../embeddings/oleObject32.bin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image" Target="../media/image7.jpg"/><Relationship Id="rId5" Type="http://schemas.openxmlformats.org/officeDocument/2006/relationships/image" Target="../media/image6.emf"/><Relationship Id="rId4" Type="http://schemas.openxmlformats.org/officeDocument/2006/relationships/oleObject" Target="../embeddings/oleObject33.bin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2.xml"/><Relationship Id="rId4" Type="http://schemas.openxmlformats.org/officeDocument/2006/relationships/image" Target="../media/image6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35.bin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36.bin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7.xml"/><Relationship Id="rId5" Type="http://schemas.openxmlformats.org/officeDocument/2006/relationships/image" Target="../media/image8.png"/><Relationship Id="rId4" Type="http://schemas.openxmlformats.org/officeDocument/2006/relationships/image" Target="../media/image6.emf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image" Target="../media/image8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38.bin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image" Target="../media/image8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39.bin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image" Target="../media/image8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40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6.emf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image" Target="../media/image8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41.bin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image" Target="../media/image8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42.bin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image" Target="../media/image9.pn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43.bin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image" Target="../media/image10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44.bin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image" Target="../media/image12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45.bin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4.xml"/><Relationship Id="rId5" Type="http://schemas.openxmlformats.org/officeDocument/2006/relationships/image" Target="../media/image10.png"/><Relationship Id="rId4" Type="http://schemas.openxmlformats.org/officeDocument/2006/relationships/image" Target="../media/image6.emf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image" Target="../media/image9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47.bin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image" Target="../media/image10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48.bin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image" Target="../media/image9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49.bin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image" Target="../media/image10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50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6.bin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51.bin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52.bin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7.xml"/><Relationship Id="rId5" Type="http://schemas.openxmlformats.org/officeDocument/2006/relationships/image" Target="../media/image13.png"/><Relationship Id="rId4" Type="http://schemas.openxmlformats.org/officeDocument/2006/relationships/image" Target="../media/image2.emf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54.bin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0.xml"/><Relationship Id="rId5" Type="http://schemas.openxmlformats.org/officeDocument/2006/relationships/image" Target="../media/image9.png"/><Relationship Id="rId4" Type="http://schemas.openxmlformats.org/officeDocument/2006/relationships/image" Target="../media/image6.emf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1.xml"/><Relationship Id="rId4" Type="http://schemas.openxmlformats.org/officeDocument/2006/relationships/image" Target="../media/image6.emf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2.xml"/><Relationship Id="rId4" Type="http://schemas.openxmlformats.org/officeDocument/2006/relationships/image" Target="../media/image6.emf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3.xml"/><Relationship Id="rId4" Type="http://schemas.openxmlformats.org/officeDocument/2006/relationships/image" Target="../media/image6.emf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4.xml"/><Relationship Id="rId5" Type="http://schemas.openxmlformats.org/officeDocument/2006/relationships/image" Target="../media/image14.jpeg"/><Relationship Id="rId4" Type="http://schemas.openxmlformats.org/officeDocument/2006/relationships/image" Target="../media/image2.emf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5.xml"/><Relationship Id="rId4" Type="http://schemas.openxmlformats.org/officeDocument/2006/relationships/image" Target="../media/image6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7.bin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1.bin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8.xml"/><Relationship Id="rId4" Type="http://schemas.openxmlformats.org/officeDocument/2006/relationships/image" Target="../media/image1.emf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9.xml"/><Relationship Id="rId4" Type="http://schemas.openxmlformats.org/officeDocument/2006/relationships/image" Target="../media/image1.emf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0.xml"/><Relationship Id="rId5" Type="http://schemas.openxmlformats.org/officeDocument/2006/relationships/image" Target="../media/image8.png"/><Relationship Id="rId4" Type="http://schemas.openxmlformats.org/officeDocument/2006/relationships/image" Target="../media/image1.emf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5.bin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3.xml"/><Relationship Id="rId4" Type="http://schemas.openxmlformats.org/officeDocument/2006/relationships/image" Target="../media/image1.emf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4.xml"/><Relationship Id="rId4" Type="http://schemas.openxmlformats.org/officeDocument/2006/relationships/image" Target="../media/image1.emf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5.xml"/><Relationship Id="rId5" Type="http://schemas.openxmlformats.org/officeDocument/2006/relationships/image" Target="../media/image8.png"/><Relationship Id="rId4" Type="http://schemas.openxmlformats.org/officeDocument/2006/relationships/image" Target="../media/image1.emf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6.xml"/><Relationship Id="rId5" Type="http://schemas.openxmlformats.org/officeDocument/2006/relationships/image" Target="../media/image9.png"/><Relationship Id="rId4" Type="http://schemas.openxmlformats.org/officeDocument/2006/relationships/image" Target="../media/image1.emf"/></Relationships>
</file>

<file path=ppt/slideLayouts/_rels/slideLayout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tags" Target="../tags/tag109.xml"/><Relationship Id="rId7" Type="http://schemas.openxmlformats.org/officeDocument/2006/relationships/image" Target="../media/image7.jpg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70.bin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5" Type="http://schemas.openxmlformats.org/officeDocument/2006/relationships/image" Target="../media/image8.png"/><Relationship Id="rId4" Type="http://schemas.openxmlformats.org/officeDocument/2006/relationships/image" Target="../media/image6.emf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image" Target="../media/image16.jpeg"/><Relationship Id="rId5" Type="http://schemas.openxmlformats.org/officeDocument/2006/relationships/image" Target="../media/image6.emf"/><Relationship Id="rId4" Type="http://schemas.openxmlformats.org/officeDocument/2006/relationships/oleObject" Target="../embeddings/oleObject71.bin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tags" Target="../tags/tag114.xml"/><Relationship Id="rId7" Type="http://schemas.openxmlformats.org/officeDocument/2006/relationships/image" Target="../media/image17.jpeg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72.bin"/><Relationship Id="rId4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6" Type="http://schemas.openxmlformats.org/officeDocument/2006/relationships/image" Target="../media/image18.jpeg"/><Relationship Id="rId5" Type="http://schemas.openxmlformats.org/officeDocument/2006/relationships/image" Target="../media/image6.emf"/><Relationship Id="rId4" Type="http://schemas.openxmlformats.org/officeDocument/2006/relationships/oleObject" Target="../embeddings/oleObject73.bin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5" Type="http://schemas.openxmlformats.org/officeDocument/2006/relationships/image" Target="../media/image8.png"/><Relationship Id="rId4" Type="http://schemas.openxmlformats.org/officeDocument/2006/relationships/image" Target="../media/image6.emf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4.png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6" Type="http://schemas.openxmlformats.org/officeDocument/2006/relationships/image" Target="../media/image3.jpeg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6" Type="http://schemas.openxmlformats.org/officeDocument/2006/relationships/image" Target="../media/image7.jpg"/><Relationship Id="rId5" Type="http://schemas.openxmlformats.org/officeDocument/2006/relationships/image" Target="../media/image6.emf"/><Relationship Id="rId4" Type="http://schemas.openxmlformats.org/officeDocument/2006/relationships/oleObject" Target="../embeddings/oleObject3.bin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6" Type="http://schemas.openxmlformats.org/officeDocument/2006/relationships/image" Target="../media/image7.jpg"/><Relationship Id="rId5" Type="http://schemas.openxmlformats.org/officeDocument/2006/relationships/image" Target="../media/image6.emf"/><Relationship Id="rId4" Type="http://schemas.openxmlformats.org/officeDocument/2006/relationships/oleObject" Target="../embeddings/oleObject4.bin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5.xml"/><Relationship Id="rId4" Type="http://schemas.openxmlformats.org/officeDocument/2006/relationships/image" Target="../media/image6.emf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6.bin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7.bin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0.xml"/><Relationship Id="rId5" Type="http://schemas.openxmlformats.org/officeDocument/2006/relationships/image" Target="../media/image8.png"/><Relationship Id="rId4" Type="http://schemas.openxmlformats.org/officeDocument/2006/relationships/image" Target="../media/image6.emf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1.xml"/><Relationship Id="rId5" Type="http://schemas.openxmlformats.org/officeDocument/2006/relationships/image" Target="../media/image8.png"/><Relationship Id="rId4" Type="http://schemas.openxmlformats.org/officeDocument/2006/relationships/image" Target="../media/image6.emf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2.xml"/><Relationship Id="rId5" Type="http://schemas.openxmlformats.org/officeDocument/2006/relationships/image" Target="../media/image8.png"/><Relationship Id="rId4" Type="http://schemas.openxmlformats.org/officeDocument/2006/relationships/image" Target="../media/image6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5" Type="http://schemas.openxmlformats.org/officeDocument/2006/relationships/image" Target="../media/image8.png"/><Relationship Id="rId4" Type="http://schemas.openxmlformats.org/officeDocument/2006/relationships/image" Target="../media/image6.emf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6" Type="http://schemas.openxmlformats.org/officeDocument/2006/relationships/image" Target="../media/image8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1.bin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36.xml"/><Relationship Id="rId1" Type="http://schemas.openxmlformats.org/officeDocument/2006/relationships/tags" Target="../tags/tag135.xml"/><Relationship Id="rId6" Type="http://schemas.openxmlformats.org/officeDocument/2006/relationships/image" Target="../media/image8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2.bin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6" Type="http://schemas.openxmlformats.org/officeDocument/2006/relationships/image" Target="../media/image9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3.bin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6" Type="http://schemas.openxmlformats.org/officeDocument/2006/relationships/image" Target="../media/image10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4.bin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1.xml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image" Target="../media/image10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6.bin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4.xml"/><Relationship Id="rId5" Type="http://schemas.openxmlformats.org/officeDocument/2006/relationships/image" Target="../media/image9.png"/><Relationship Id="rId4" Type="http://schemas.openxmlformats.org/officeDocument/2006/relationships/image" Target="../media/image6.emf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5.xml"/><Relationship Id="rId5" Type="http://schemas.openxmlformats.org/officeDocument/2006/relationships/image" Target="../media/image10.png"/><Relationship Id="rId4" Type="http://schemas.openxmlformats.org/officeDocument/2006/relationships/image" Target="../media/image6.emf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6.xml"/><Relationship Id="rId5" Type="http://schemas.openxmlformats.org/officeDocument/2006/relationships/image" Target="../media/image9.png"/><Relationship Id="rId4" Type="http://schemas.openxmlformats.org/officeDocument/2006/relationships/image" Target="../media/image6.emf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7.xml"/><Relationship Id="rId5" Type="http://schemas.openxmlformats.org/officeDocument/2006/relationships/image" Target="../media/image10.png"/><Relationship Id="rId4" Type="http://schemas.openxmlformats.org/officeDocument/2006/relationships/image" Target="../media/image6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45557049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8ADC3E5-C1DE-4B56-AABB-41DD8B12AB94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0013" cy="120018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3629" b="0" i="0" baseline="0">
              <a:solidFill>
                <a:srgbClr val="FFFFFF"/>
              </a:solidFill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pic>
        <p:nvPicPr>
          <p:cNvPr id="16" name="Picture Placeholder 1">
            <a:extLst>
              <a:ext uri="{FF2B5EF4-FFF2-40B4-BE49-F238E27FC236}">
                <a16:creationId xmlns:a16="http://schemas.microsoft.com/office/drawing/2014/main" id="{7ED8631D-1786-4364-87B2-A0C9A675B0C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2019" y="182428"/>
            <a:ext cx="8892989" cy="481992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D485922E-E172-40DF-A19E-C3E9EE886437}"/>
              </a:ext>
            </a:extLst>
          </p:cNvPr>
          <p:cNvGrpSpPr/>
          <p:nvPr userDrawn="1"/>
        </p:nvGrpSpPr>
        <p:grpSpPr>
          <a:xfrm>
            <a:off x="342039" y="0"/>
            <a:ext cx="655848" cy="1143207"/>
            <a:chOff x="1551833" y="0"/>
            <a:chExt cx="867536" cy="151214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CE4BF45-21EC-40C3-9241-6684B1481B8C}"/>
                </a:ext>
              </a:extLst>
            </p:cNvPr>
            <p:cNvSpPr/>
            <p:nvPr/>
          </p:nvSpPr>
          <p:spPr>
            <a:xfrm>
              <a:off x="1551833" y="0"/>
              <a:ext cx="867536" cy="1512142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61"/>
            </a:p>
          </p:txBody>
        </p:sp>
        <p:pic>
          <p:nvPicPr>
            <p:cNvPr id="23" name="Picture 105">
              <a:extLst>
                <a:ext uri="{FF2B5EF4-FFF2-40B4-BE49-F238E27FC236}">
                  <a16:creationId xmlns:a16="http://schemas.microsoft.com/office/drawing/2014/main" id="{A662EFD6-FD01-40E0-B3BE-29918D5F5A7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610"/>
            <a:stretch/>
          </p:blipFill>
          <p:spPr bwMode="auto">
            <a:xfrm>
              <a:off x="1719636" y="280455"/>
              <a:ext cx="531931" cy="6372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05">
              <a:extLst>
                <a:ext uri="{FF2B5EF4-FFF2-40B4-BE49-F238E27FC236}">
                  <a16:creationId xmlns:a16="http://schemas.microsoft.com/office/drawing/2014/main" id="{97D77114-2D50-4FFF-98CF-02F19561058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694"/>
            <a:stretch/>
          </p:blipFill>
          <p:spPr bwMode="auto">
            <a:xfrm>
              <a:off x="1604799" y="872982"/>
              <a:ext cx="761604" cy="5656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342039" y="2816452"/>
            <a:ext cx="4611199" cy="829815"/>
          </a:xfrm>
          <a:prstGeom prst="rect">
            <a:avLst/>
          </a:prstGeom>
          <a:solidFill>
            <a:srgbClr val="269B48">
              <a:alpha val="90000"/>
            </a:srgbClr>
          </a:solidFill>
        </p:spPr>
        <p:txBody>
          <a:bodyPr wrap="square" lIns="217440" tIns="153720" rIns="217440" bIns="153720" rtlCol="0" anchor="ctr">
            <a:spAutoFit/>
          </a:bodyPr>
          <a:lstStyle>
            <a:lvl1pPr algn="l">
              <a:lnSpc>
                <a:spcPct val="93000"/>
              </a:lnSpc>
              <a:defRPr lang="en-US" sz="3629" b="0" cap="none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Title in Title Case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342039" y="4272220"/>
            <a:ext cx="4611199" cy="444116"/>
          </a:xfrm>
          <a:prstGeom prst="rect">
            <a:avLst/>
          </a:prstGeom>
          <a:solidFill>
            <a:srgbClr val="269B48">
              <a:alpha val="90000"/>
            </a:srgbClr>
          </a:solidFill>
        </p:spPr>
        <p:txBody>
          <a:bodyPr wrap="square" lIns="217440" tIns="153720" rIns="217440" bIns="153720" rtlCol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lang="en-US" sz="1361" dirty="0">
                <a:solidFill>
                  <a:srgbClr val="FFFFFF"/>
                </a:solidFill>
              </a:defRPr>
            </a:lvl1pPr>
            <a:lvl2pPr marL="345643" indent="0" algn="ctr">
              <a:buNone/>
              <a:defRPr sz="1512"/>
            </a:lvl2pPr>
            <a:lvl3pPr marL="691286" indent="0" algn="ctr">
              <a:buNone/>
              <a:defRPr sz="1361"/>
            </a:lvl3pPr>
            <a:lvl4pPr marL="1036930" indent="0" algn="ctr">
              <a:buNone/>
              <a:defRPr sz="1210"/>
            </a:lvl4pPr>
            <a:lvl5pPr marL="1382573" indent="0" algn="ctr">
              <a:buNone/>
              <a:defRPr sz="1210"/>
            </a:lvl5pPr>
            <a:lvl6pPr marL="1728216" indent="0" algn="ctr">
              <a:buNone/>
              <a:defRPr sz="1210"/>
            </a:lvl6pPr>
            <a:lvl7pPr marL="2073859" indent="0" algn="ctr">
              <a:buNone/>
              <a:defRPr sz="1210"/>
            </a:lvl7pPr>
            <a:lvl8pPr marL="2419502" indent="0" algn="ctr">
              <a:buNone/>
              <a:defRPr sz="1210"/>
            </a:lvl8pPr>
            <a:lvl9pPr marL="2765146" indent="0" algn="ctr">
              <a:buNone/>
              <a:defRPr sz="1210"/>
            </a:lvl9pPr>
          </a:lstStyle>
          <a:p>
            <a:pPr lvl="0"/>
            <a:r>
              <a:rPr lang="en-US"/>
              <a:t>Subtitle in sentence case</a:t>
            </a:r>
          </a:p>
        </p:txBody>
      </p:sp>
    </p:spTree>
    <p:extLst>
      <p:ext uri="{BB962C8B-B14F-4D97-AF65-F5344CB8AC3E}">
        <p14:creationId xmlns:p14="http://schemas.microsoft.com/office/powerpoint/2010/main" val="302312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alf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8C3A3AB-B22A-4E78-AAF2-B7D68186198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91153479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7" progId="TCLayout.ActiveDocument.1">
                  <p:embed/>
                </p:oleObj>
              </mc:Choice>
              <mc:Fallback>
                <p:oleObj name="think-cell Slide" r:id="rId4" imgW="353" imgH="35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8C3A3AB-B22A-4E78-AAF2-B7D6818619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2912C19-5C10-44DF-87AB-756D1F06234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0013" cy="120018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3326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4301265" y="0"/>
            <a:ext cx="315211" cy="5184775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4608512" y="0"/>
            <a:ext cx="4608513" cy="5184775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756"/>
              </a:spcAft>
            </a:pPr>
            <a:endParaRPr lang="en-US" sz="907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4605505" y="0"/>
            <a:ext cx="4611519" cy="5184775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361" baseline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76273" y="1349947"/>
            <a:ext cx="3317585" cy="2484882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3326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TextBox 14" hidden="1"/>
          <p:cNvSpPr txBox="1"/>
          <p:nvPr userDrawn="1"/>
        </p:nvSpPr>
        <p:spPr>
          <a:xfrm>
            <a:off x="8442795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605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644BA7-7C7F-4624-A75A-78EEF8AA19AB}"/>
              </a:ext>
            </a:extLst>
          </p:cNvPr>
          <p:cNvSpPr txBox="1"/>
          <p:nvPr userDrawn="1"/>
        </p:nvSpPr>
        <p:spPr>
          <a:xfrm>
            <a:off x="8753014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8725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F58B098-6278-4BFE-8968-E5D32BD2CF2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59752497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7" progId="TCLayout.ActiveDocument.1">
                  <p:embed/>
                </p:oleObj>
              </mc:Choice>
              <mc:Fallback>
                <p:oleObj name="think-cell Slide" r:id="rId4" imgW="353" imgH="357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F58B098-6278-4BFE-8968-E5D32BD2CF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E5EA148F-F457-4E6C-82B4-9AC93A391D0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0013" cy="120018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4082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TextBox 2" hidden="1"/>
          <p:cNvSpPr txBox="1"/>
          <p:nvPr/>
        </p:nvSpPr>
        <p:spPr>
          <a:xfrm>
            <a:off x="8442795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76274" y="2892778"/>
            <a:ext cx="8265385" cy="1214582"/>
          </a:xfrm>
        </p:spPr>
        <p:txBody>
          <a:bodyPr anchor="b">
            <a:noAutofit/>
          </a:bodyPr>
          <a:lstStyle>
            <a:lvl1pPr marL="0" algn="l" defTabSz="691286" rtl="0" eaLnBrk="1" fontAlgn="auto" latinLnBrk="0" hangingPunct="1">
              <a:lnSpc>
                <a:spcPts val="4536"/>
              </a:lnSpc>
              <a:spcBef>
                <a:spcPts val="0"/>
              </a:spcBef>
              <a:spcAft>
                <a:spcPts val="0"/>
              </a:spcAft>
              <a:defRPr lang="en-US" sz="4082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AA09F6-94A2-4517-9E2C-9E20194F2F47}"/>
              </a:ext>
            </a:extLst>
          </p:cNvPr>
          <p:cNvSpPr txBox="1"/>
          <p:nvPr userDrawn="1"/>
        </p:nvSpPr>
        <p:spPr>
          <a:xfrm>
            <a:off x="8753014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1223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ic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86599FAF-9DCA-489E-A763-0BFAEEE51C8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2522597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7" progId="TCLayout.ActiveDocument.1">
                  <p:embed/>
                </p:oleObj>
              </mc:Choice>
              <mc:Fallback>
                <p:oleObj name="think-cell Slide" r:id="rId4" imgW="353" imgH="357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86599FAF-9DCA-489E-A763-0BFAEEE51C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E96AF7F3-6AC4-44FF-80D6-D692F7302A4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0013" cy="120018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4082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476274" y="472871"/>
            <a:ext cx="705102" cy="705129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907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76274" y="2892778"/>
            <a:ext cx="8265385" cy="121458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691286" rtl="0" eaLnBrk="1" fontAlgn="auto" latinLnBrk="0" hangingPunct="1">
              <a:lnSpc>
                <a:spcPts val="4536"/>
              </a:lnSpc>
              <a:spcBef>
                <a:spcPts val="0"/>
              </a:spcBef>
              <a:spcAft>
                <a:spcPts val="0"/>
              </a:spcAft>
              <a:defRPr lang="en-US" sz="4082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</p:spTree>
    <p:extLst>
      <p:ext uri="{BB962C8B-B14F-4D97-AF65-F5344CB8AC3E}">
        <p14:creationId xmlns:p14="http://schemas.microsoft.com/office/powerpoint/2010/main" val="418806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1187170"/>
              </p:ext>
            </p:extLst>
          </p:nvPr>
        </p:nvGraphicFramePr>
        <p:xfrm>
          <a:off x="1201" y="1201"/>
          <a:ext cx="1200" cy="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24" imgH="324" progId="TCLayout.ActiveDocument.1">
                  <p:embed/>
                </p:oleObj>
              </mc:Choice>
              <mc:Fallback>
                <p:oleObj name="think-cell Slide" r:id="rId3" imgW="324" imgH="32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1" y="1201"/>
                        <a:ext cx="1200" cy="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 hidden="1"/>
          <p:cNvSpPr txBox="1"/>
          <p:nvPr userDrawn="1"/>
        </p:nvSpPr>
        <p:spPr>
          <a:xfrm>
            <a:off x="8442795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5138799" y="76838"/>
            <a:ext cx="581573" cy="7574880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9217025" cy="4435814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69128" tIns="34564" rIns="69128" bIns="34564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61"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2A4D04-26F6-4956-B437-28E2C3B96EDB}"/>
              </a:ext>
            </a:extLst>
          </p:cNvPr>
          <p:cNvSpPr txBox="1"/>
          <p:nvPr userDrawn="1"/>
        </p:nvSpPr>
        <p:spPr>
          <a:xfrm>
            <a:off x="8753014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7837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cial gray"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1ABFB1DD-CE29-45EF-AE06-CA88630D8D2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95617506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7" progId="TCLayout.ActiveDocument.1">
                  <p:embed/>
                </p:oleObj>
              </mc:Choice>
              <mc:Fallback>
                <p:oleObj name="think-cell Slide" r:id="rId4" imgW="353" imgH="357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1ABFB1DD-CE29-45EF-AE06-CA88630D8D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5298FF70-C3F4-484B-8F54-6600FD24EA8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0013" cy="120018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257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TextBox 4" hidden="1"/>
          <p:cNvSpPr txBox="1"/>
          <p:nvPr userDrawn="1"/>
        </p:nvSpPr>
        <p:spPr bwMode="white">
          <a:xfrm>
            <a:off x="8442795" y="4841873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76274" y="470848"/>
            <a:ext cx="8265385" cy="356008"/>
          </a:xfrm>
        </p:spPr>
        <p:txBody>
          <a:bodyPr/>
          <a:lstStyle>
            <a:lvl1pPr>
              <a:defRPr sz="257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96A989-A599-49E8-AF61-AA5C244BC599}"/>
              </a:ext>
            </a:extLst>
          </p:cNvPr>
          <p:cNvSpPr txBox="1"/>
          <p:nvPr userDrawn="1"/>
        </p:nvSpPr>
        <p:spPr>
          <a:xfrm>
            <a:off x="8753014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1487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1AD159A-9AA8-4170-80C6-4BC81B0D51E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66075835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7" progId="TCLayout.ActiveDocument.1">
                  <p:embed/>
                </p:oleObj>
              </mc:Choice>
              <mc:Fallback>
                <p:oleObj name="think-cell Slide" r:id="rId3" imgW="353" imgH="357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1AD159A-9AA8-4170-80C6-4BC81B0D51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810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0960183-1C93-430B-AD2E-E959FA4A5E4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55332094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7" progId="TCLayout.ActiveDocument.1">
                  <p:embed/>
                </p:oleObj>
              </mc:Choice>
              <mc:Fallback>
                <p:oleObj name="think-cell Slide" r:id="rId3" imgW="353" imgH="35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0960183-1C93-430B-AD2E-E959FA4A5E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 hidden="1"/>
          <p:cNvSpPr txBox="1"/>
          <p:nvPr userDrawn="1"/>
        </p:nvSpPr>
        <p:spPr bwMode="white">
          <a:xfrm>
            <a:off x="8442795" y="4841873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8C26A1-8561-4C93-A7BA-944D074B5580}"/>
              </a:ext>
            </a:extLst>
          </p:cNvPr>
          <p:cNvSpPr txBox="1"/>
          <p:nvPr userDrawn="1"/>
        </p:nvSpPr>
        <p:spPr>
          <a:xfrm>
            <a:off x="8753014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6914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aim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891481B1-0F69-46D4-8CD6-26EAD8059DB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2211962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7" progId="TCLayout.ActiveDocument.1">
                  <p:embed/>
                </p:oleObj>
              </mc:Choice>
              <mc:Fallback>
                <p:oleObj name="think-cell Slide" r:id="rId3" imgW="353" imgH="35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891481B1-0F69-46D4-8CD6-26EAD8059D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600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73444735"/>
              </p:ext>
            </p:extLst>
          </p:nvPr>
        </p:nvGraphicFramePr>
        <p:xfrm>
          <a:off x="1201" y="1201"/>
          <a:ext cx="1200" cy="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1" y="1201"/>
                        <a:ext cx="1200" cy="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78A614D2-67CD-43BD-94BD-46E15BE70201}"/>
              </a:ext>
            </a:extLst>
          </p:cNvPr>
          <p:cNvSpPr txBox="1">
            <a:spLocks/>
          </p:cNvSpPr>
          <p:nvPr userDrawn="1"/>
        </p:nvSpPr>
        <p:spPr>
          <a:xfrm>
            <a:off x="0" y="1993555"/>
            <a:ext cx="9217025" cy="97990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cap="all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3024"/>
              <a:t>THANK YOU</a:t>
            </a:r>
            <a:endParaRPr lang="en-SG" sz="3024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25A700D-5D0F-4D42-AAAC-39CC04DD0080}"/>
              </a:ext>
            </a:extLst>
          </p:cNvPr>
          <p:cNvGrpSpPr/>
          <p:nvPr userDrawn="1"/>
        </p:nvGrpSpPr>
        <p:grpSpPr>
          <a:xfrm>
            <a:off x="0" y="2085432"/>
            <a:ext cx="9217025" cy="3099343"/>
            <a:chOff x="0" y="2758440"/>
            <a:chExt cx="12192000" cy="409956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A332B39-159A-4F4D-B903-292E5A40B5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2758440"/>
              <a:ext cx="12192000" cy="409956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32C7C4F-8984-40EF-A38A-F9C0A3166FA6}"/>
                </a:ext>
              </a:extLst>
            </p:cNvPr>
            <p:cNvSpPr/>
            <p:nvPr/>
          </p:nvSpPr>
          <p:spPr>
            <a:xfrm>
              <a:off x="172720" y="5394960"/>
              <a:ext cx="3688080" cy="1290320"/>
            </a:xfrm>
            <a:prstGeom prst="rect">
              <a:avLst/>
            </a:prstGeom>
            <a:solidFill>
              <a:schemeClr val="bg1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rnd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7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994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54F6E062-4EAA-4279-90F5-9651781D1AA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95842405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7" progId="TCLayout.ActiveDocument.1">
                  <p:embed/>
                </p:oleObj>
              </mc:Choice>
              <mc:Fallback>
                <p:oleObj name="think-cell Slide" r:id="rId3" imgW="353" imgH="35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54F6E062-4EAA-4279-90F5-9651781D1A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EDC90085-BE9D-4B57-AF55-486CFB2FE41D}"/>
              </a:ext>
            </a:extLst>
          </p:cNvPr>
          <p:cNvGrpSpPr/>
          <p:nvPr userDrawn="1"/>
        </p:nvGrpSpPr>
        <p:grpSpPr>
          <a:xfrm>
            <a:off x="-454" y="-1"/>
            <a:ext cx="9218386" cy="5184776"/>
            <a:chOff x="-600" y="-1"/>
            <a:chExt cx="12193800" cy="685800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C617232-9F05-4EB3-8D1F-C4D80DD22BE8}"/>
                </a:ext>
              </a:extLst>
            </p:cNvPr>
            <p:cNvGrpSpPr/>
            <p:nvPr userDrawn="1"/>
          </p:nvGrpSpPr>
          <p:grpSpPr>
            <a:xfrm>
              <a:off x="-600" y="622800"/>
              <a:ext cx="12193200" cy="5536800"/>
              <a:chOff x="-600" y="622800"/>
              <a:chExt cx="12193200" cy="5536800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-600" y="622800"/>
                <a:ext cx="121932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-600" y="914211"/>
                <a:ext cx="121932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-600" y="1205622"/>
                <a:ext cx="121932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-600" y="1497600"/>
                <a:ext cx="121932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-600" y="1788444"/>
                <a:ext cx="121932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-600" y="2079855"/>
                <a:ext cx="121932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-600" y="2371266"/>
                <a:ext cx="121932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-600" y="2662677"/>
                <a:ext cx="121932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-600" y="2954088"/>
                <a:ext cx="121932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-600" y="3245499"/>
                <a:ext cx="121932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-600" y="3536910"/>
                <a:ext cx="121932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-600" y="3828321"/>
                <a:ext cx="121932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-600" y="4119732"/>
                <a:ext cx="121932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-600" y="4411143"/>
                <a:ext cx="121932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-600" y="4702554"/>
                <a:ext cx="121932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-600" y="4993965"/>
                <a:ext cx="121932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-600" y="5285376"/>
                <a:ext cx="121932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-600" y="5576787"/>
                <a:ext cx="121932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-600" y="5868198"/>
                <a:ext cx="121932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-600" y="6159600"/>
                <a:ext cx="121932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F3505CD-42D1-4A8C-ACD1-E74489AC6449}"/>
                </a:ext>
              </a:extLst>
            </p:cNvPr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61" name="Rectangle 5"/>
              <p:cNvSpPr>
                <a:spLocks noChangeArrowheads="1"/>
              </p:cNvSpPr>
              <p:nvPr userDrawn="1"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61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2" name="Rectangle 7"/>
              <p:cNvSpPr>
                <a:spLocks noChangeArrowheads="1"/>
              </p:cNvSpPr>
              <p:nvPr userDrawn="1"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61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3" name="Rectangle 9"/>
              <p:cNvSpPr>
                <a:spLocks noChangeArrowheads="1"/>
              </p:cNvSpPr>
              <p:nvPr userDrawn="1"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61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4" name="Rectangle 11"/>
              <p:cNvSpPr>
                <a:spLocks noChangeArrowheads="1"/>
              </p:cNvSpPr>
              <p:nvPr userDrawn="1"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61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5" name="Rectangle 13"/>
              <p:cNvSpPr>
                <a:spLocks noChangeArrowheads="1"/>
              </p:cNvSpPr>
              <p:nvPr userDrawn="1"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61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2A6F0F7-2EF3-48C4-8EE0-BC1883413E0C}"/>
                </a:ext>
              </a:extLst>
            </p:cNvPr>
            <p:cNvGrpSpPr/>
            <p:nvPr userDrawn="1"/>
          </p:nvGrpSpPr>
          <p:grpSpPr>
            <a:xfrm>
              <a:off x="-600" y="-1"/>
              <a:ext cx="12193800" cy="6858001"/>
              <a:chOff x="-600" y="-1"/>
              <a:chExt cx="12193800" cy="6858001"/>
            </a:xfrm>
          </p:grpSpPr>
          <p:sp>
            <p:nvSpPr>
              <p:cNvPr id="50" name="No fly zone"/>
              <p:cNvSpPr/>
              <p:nvPr/>
            </p:nvSpPr>
            <p:spPr>
              <a:xfrm>
                <a:off x="0" y="-1"/>
                <a:ext cx="12193200" cy="6858000"/>
              </a:xfrm>
              <a:custGeom>
                <a:avLst/>
                <a:gdLst>
                  <a:gd name="connsiteX0" fmla="*/ 630001 w 12193200"/>
                  <a:gd name="connsiteY0" fmla="*/ 622800 h 6858000"/>
                  <a:gd name="connsiteX1" fmla="*/ 630001 w 12193200"/>
                  <a:gd name="connsiteY1" fmla="*/ 6160597 h 6858000"/>
                  <a:gd name="connsiteX2" fmla="*/ 11562000 w 12193200"/>
                  <a:gd name="connsiteY2" fmla="*/ 6160597 h 6858000"/>
                  <a:gd name="connsiteX3" fmla="*/ 11562000 w 12193200"/>
                  <a:gd name="connsiteY3" fmla="*/ 622800 h 6858000"/>
                  <a:gd name="connsiteX4" fmla="*/ 0 w 12193200"/>
                  <a:gd name="connsiteY4" fmla="*/ 0 h 6858000"/>
                  <a:gd name="connsiteX5" fmla="*/ 12193200 w 12193200"/>
                  <a:gd name="connsiteY5" fmla="*/ 0 h 6858000"/>
                  <a:gd name="connsiteX6" fmla="*/ 12193200 w 12193200"/>
                  <a:gd name="connsiteY6" fmla="*/ 622800 h 6858000"/>
                  <a:gd name="connsiteX7" fmla="*/ 12192000 w 12193200"/>
                  <a:gd name="connsiteY7" fmla="*/ 622800 h 6858000"/>
                  <a:gd name="connsiteX8" fmla="*/ 12192000 w 12193200"/>
                  <a:gd name="connsiteY8" fmla="*/ 6160597 h 6858000"/>
                  <a:gd name="connsiteX9" fmla="*/ 12193200 w 12193200"/>
                  <a:gd name="connsiteY9" fmla="*/ 6160597 h 6858000"/>
                  <a:gd name="connsiteX10" fmla="*/ 12193200 w 12193200"/>
                  <a:gd name="connsiteY10" fmla="*/ 6858000 h 6858000"/>
                  <a:gd name="connsiteX11" fmla="*/ 12192000 w 12193200"/>
                  <a:gd name="connsiteY11" fmla="*/ 6858000 h 6858000"/>
                  <a:gd name="connsiteX12" fmla="*/ 11562000 w 12193200"/>
                  <a:gd name="connsiteY12" fmla="*/ 6858000 h 6858000"/>
                  <a:gd name="connsiteX13" fmla="*/ 630001 w 12193200"/>
                  <a:gd name="connsiteY13" fmla="*/ 6858000 h 6858000"/>
                  <a:gd name="connsiteX14" fmla="*/ 1 w 12193200"/>
                  <a:gd name="connsiteY14" fmla="*/ 6858000 h 6858000"/>
                  <a:gd name="connsiteX15" fmla="*/ 1 w 12193200"/>
                  <a:gd name="connsiteY15" fmla="*/ 6160597 h 6858000"/>
                  <a:gd name="connsiteX16" fmla="*/ 1 w 12193200"/>
                  <a:gd name="connsiteY16" fmla="*/ 622800 h 6858000"/>
                  <a:gd name="connsiteX17" fmla="*/ 0 w 12193200"/>
                  <a:gd name="connsiteY17" fmla="*/ 622800 h 6858000"/>
                  <a:gd name="connsiteX0" fmla="*/ 306151 w 12193200"/>
                  <a:gd name="connsiteY0" fmla="*/ 603750 h 6858000"/>
                  <a:gd name="connsiteX1" fmla="*/ 630001 w 12193200"/>
                  <a:gd name="connsiteY1" fmla="*/ 6160597 h 6858000"/>
                  <a:gd name="connsiteX2" fmla="*/ 11562000 w 12193200"/>
                  <a:gd name="connsiteY2" fmla="*/ 6160597 h 6858000"/>
                  <a:gd name="connsiteX3" fmla="*/ 11562000 w 12193200"/>
                  <a:gd name="connsiteY3" fmla="*/ 622800 h 6858000"/>
                  <a:gd name="connsiteX4" fmla="*/ 306151 w 12193200"/>
                  <a:gd name="connsiteY4" fmla="*/ 603750 h 6858000"/>
                  <a:gd name="connsiteX5" fmla="*/ 0 w 12193200"/>
                  <a:gd name="connsiteY5" fmla="*/ 0 h 6858000"/>
                  <a:gd name="connsiteX6" fmla="*/ 12193200 w 12193200"/>
                  <a:gd name="connsiteY6" fmla="*/ 0 h 6858000"/>
                  <a:gd name="connsiteX7" fmla="*/ 12193200 w 12193200"/>
                  <a:gd name="connsiteY7" fmla="*/ 622800 h 6858000"/>
                  <a:gd name="connsiteX8" fmla="*/ 12192000 w 12193200"/>
                  <a:gd name="connsiteY8" fmla="*/ 622800 h 6858000"/>
                  <a:gd name="connsiteX9" fmla="*/ 12192000 w 12193200"/>
                  <a:gd name="connsiteY9" fmla="*/ 6160597 h 6858000"/>
                  <a:gd name="connsiteX10" fmla="*/ 12193200 w 12193200"/>
                  <a:gd name="connsiteY10" fmla="*/ 6160597 h 6858000"/>
                  <a:gd name="connsiteX11" fmla="*/ 12193200 w 12193200"/>
                  <a:gd name="connsiteY11" fmla="*/ 6858000 h 6858000"/>
                  <a:gd name="connsiteX12" fmla="*/ 12192000 w 12193200"/>
                  <a:gd name="connsiteY12" fmla="*/ 6858000 h 6858000"/>
                  <a:gd name="connsiteX13" fmla="*/ 11562000 w 12193200"/>
                  <a:gd name="connsiteY13" fmla="*/ 6858000 h 6858000"/>
                  <a:gd name="connsiteX14" fmla="*/ 630001 w 12193200"/>
                  <a:gd name="connsiteY14" fmla="*/ 6858000 h 6858000"/>
                  <a:gd name="connsiteX15" fmla="*/ 1 w 12193200"/>
                  <a:gd name="connsiteY15" fmla="*/ 6858000 h 6858000"/>
                  <a:gd name="connsiteX16" fmla="*/ 1 w 12193200"/>
                  <a:gd name="connsiteY16" fmla="*/ 6160597 h 6858000"/>
                  <a:gd name="connsiteX17" fmla="*/ 1 w 12193200"/>
                  <a:gd name="connsiteY17" fmla="*/ 622800 h 6858000"/>
                  <a:gd name="connsiteX18" fmla="*/ 0 w 12193200"/>
                  <a:gd name="connsiteY18" fmla="*/ 622800 h 6858000"/>
                  <a:gd name="connsiteX19" fmla="*/ 0 w 12193200"/>
                  <a:gd name="connsiteY19" fmla="*/ 0 h 6858000"/>
                  <a:gd name="connsiteX0" fmla="*/ 306151 w 12193200"/>
                  <a:gd name="connsiteY0" fmla="*/ 603750 h 6858000"/>
                  <a:gd name="connsiteX1" fmla="*/ 630001 w 12193200"/>
                  <a:gd name="connsiteY1" fmla="*/ 6160597 h 6858000"/>
                  <a:gd name="connsiteX2" fmla="*/ 11562000 w 12193200"/>
                  <a:gd name="connsiteY2" fmla="*/ 6160597 h 6858000"/>
                  <a:gd name="connsiteX3" fmla="*/ 11562000 w 12193200"/>
                  <a:gd name="connsiteY3" fmla="*/ 622800 h 6858000"/>
                  <a:gd name="connsiteX4" fmla="*/ 306151 w 12193200"/>
                  <a:gd name="connsiteY4" fmla="*/ 603750 h 6858000"/>
                  <a:gd name="connsiteX5" fmla="*/ 0 w 12193200"/>
                  <a:gd name="connsiteY5" fmla="*/ 0 h 6858000"/>
                  <a:gd name="connsiteX6" fmla="*/ 12193200 w 12193200"/>
                  <a:gd name="connsiteY6" fmla="*/ 0 h 6858000"/>
                  <a:gd name="connsiteX7" fmla="*/ 12193200 w 12193200"/>
                  <a:gd name="connsiteY7" fmla="*/ 622800 h 6858000"/>
                  <a:gd name="connsiteX8" fmla="*/ 12192000 w 12193200"/>
                  <a:gd name="connsiteY8" fmla="*/ 622800 h 6858000"/>
                  <a:gd name="connsiteX9" fmla="*/ 12192000 w 12193200"/>
                  <a:gd name="connsiteY9" fmla="*/ 6160597 h 6858000"/>
                  <a:gd name="connsiteX10" fmla="*/ 12193200 w 12193200"/>
                  <a:gd name="connsiteY10" fmla="*/ 6160597 h 6858000"/>
                  <a:gd name="connsiteX11" fmla="*/ 12193200 w 12193200"/>
                  <a:gd name="connsiteY11" fmla="*/ 6858000 h 6858000"/>
                  <a:gd name="connsiteX12" fmla="*/ 12192000 w 12193200"/>
                  <a:gd name="connsiteY12" fmla="*/ 6858000 h 6858000"/>
                  <a:gd name="connsiteX13" fmla="*/ 11562000 w 12193200"/>
                  <a:gd name="connsiteY13" fmla="*/ 6858000 h 6858000"/>
                  <a:gd name="connsiteX14" fmla="*/ 630001 w 12193200"/>
                  <a:gd name="connsiteY14" fmla="*/ 6858000 h 6858000"/>
                  <a:gd name="connsiteX15" fmla="*/ 1 w 12193200"/>
                  <a:gd name="connsiteY15" fmla="*/ 6858000 h 6858000"/>
                  <a:gd name="connsiteX16" fmla="*/ 1 w 12193200"/>
                  <a:gd name="connsiteY16" fmla="*/ 6160597 h 6858000"/>
                  <a:gd name="connsiteX17" fmla="*/ 1 w 12193200"/>
                  <a:gd name="connsiteY17" fmla="*/ 622800 h 6858000"/>
                  <a:gd name="connsiteX18" fmla="*/ 0 w 12193200"/>
                  <a:gd name="connsiteY18" fmla="*/ 622800 h 6858000"/>
                  <a:gd name="connsiteX19" fmla="*/ 0 w 12193200"/>
                  <a:gd name="connsiteY19" fmla="*/ 0 h 6858000"/>
                  <a:gd name="connsiteX0" fmla="*/ 242651 w 12193200"/>
                  <a:gd name="connsiteY0" fmla="*/ 610100 h 6858000"/>
                  <a:gd name="connsiteX1" fmla="*/ 630001 w 12193200"/>
                  <a:gd name="connsiteY1" fmla="*/ 6160597 h 6858000"/>
                  <a:gd name="connsiteX2" fmla="*/ 11562000 w 12193200"/>
                  <a:gd name="connsiteY2" fmla="*/ 6160597 h 6858000"/>
                  <a:gd name="connsiteX3" fmla="*/ 11562000 w 12193200"/>
                  <a:gd name="connsiteY3" fmla="*/ 622800 h 6858000"/>
                  <a:gd name="connsiteX4" fmla="*/ 242651 w 12193200"/>
                  <a:gd name="connsiteY4" fmla="*/ 610100 h 6858000"/>
                  <a:gd name="connsiteX5" fmla="*/ 0 w 12193200"/>
                  <a:gd name="connsiteY5" fmla="*/ 0 h 6858000"/>
                  <a:gd name="connsiteX6" fmla="*/ 12193200 w 12193200"/>
                  <a:gd name="connsiteY6" fmla="*/ 0 h 6858000"/>
                  <a:gd name="connsiteX7" fmla="*/ 12193200 w 12193200"/>
                  <a:gd name="connsiteY7" fmla="*/ 622800 h 6858000"/>
                  <a:gd name="connsiteX8" fmla="*/ 12192000 w 12193200"/>
                  <a:gd name="connsiteY8" fmla="*/ 622800 h 6858000"/>
                  <a:gd name="connsiteX9" fmla="*/ 12192000 w 12193200"/>
                  <a:gd name="connsiteY9" fmla="*/ 6160597 h 6858000"/>
                  <a:gd name="connsiteX10" fmla="*/ 12193200 w 12193200"/>
                  <a:gd name="connsiteY10" fmla="*/ 6160597 h 6858000"/>
                  <a:gd name="connsiteX11" fmla="*/ 12193200 w 12193200"/>
                  <a:gd name="connsiteY11" fmla="*/ 6858000 h 6858000"/>
                  <a:gd name="connsiteX12" fmla="*/ 12192000 w 12193200"/>
                  <a:gd name="connsiteY12" fmla="*/ 6858000 h 6858000"/>
                  <a:gd name="connsiteX13" fmla="*/ 11562000 w 12193200"/>
                  <a:gd name="connsiteY13" fmla="*/ 6858000 h 6858000"/>
                  <a:gd name="connsiteX14" fmla="*/ 630001 w 12193200"/>
                  <a:gd name="connsiteY14" fmla="*/ 6858000 h 6858000"/>
                  <a:gd name="connsiteX15" fmla="*/ 1 w 12193200"/>
                  <a:gd name="connsiteY15" fmla="*/ 6858000 h 6858000"/>
                  <a:gd name="connsiteX16" fmla="*/ 1 w 12193200"/>
                  <a:gd name="connsiteY16" fmla="*/ 6160597 h 6858000"/>
                  <a:gd name="connsiteX17" fmla="*/ 1 w 12193200"/>
                  <a:gd name="connsiteY17" fmla="*/ 622800 h 6858000"/>
                  <a:gd name="connsiteX18" fmla="*/ 0 w 12193200"/>
                  <a:gd name="connsiteY18" fmla="*/ 622800 h 6858000"/>
                  <a:gd name="connsiteX19" fmla="*/ 0 w 12193200"/>
                  <a:gd name="connsiteY19" fmla="*/ 0 h 6858000"/>
                  <a:gd name="connsiteX0" fmla="*/ 236301 w 12193200"/>
                  <a:gd name="connsiteY0" fmla="*/ 616450 h 6858000"/>
                  <a:gd name="connsiteX1" fmla="*/ 630001 w 12193200"/>
                  <a:gd name="connsiteY1" fmla="*/ 6160597 h 6858000"/>
                  <a:gd name="connsiteX2" fmla="*/ 11562000 w 12193200"/>
                  <a:gd name="connsiteY2" fmla="*/ 6160597 h 6858000"/>
                  <a:gd name="connsiteX3" fmla="*/ 11562000 w 12193200"/>
                  <a:gd name="connsiteY3" fmla="*/ 622800 h 6858000"/>
                  <a:gd name="connsiteX4" fmla="*/ 236301 w 12193200"/>
                  <a:gd name="connsiteY4" fmla="*/ 616450 h 6858000"/>
                  <a:gd name="connsiteX5" fmla="*/ 0 w 12193200"/>
                  <a:gd name="connsiteY5" fmla="*/ 0 h 6858000"/>
                  <a:gd name="connsiteX6" fmla="*/ 12193200 w 12193200"/>
                  <a:gd name="connsiteY6" fmla="*/ 0 h 6858000"/>
                  <a:gd name="connsiteX7" fmla="*/ 12193200 w 12193200"/>
                  <a:gd name="connsiteY7" fmla="*/ 622800 h 6858000"/>
                  <a:gd name="connsiteX8" fmla="*/ 12192000 w 12193200"/>
                  <a:gd name="connsiteY8" fmla="*/ 622800 h 6858000"/>
                  <a:gd name="connsiteX9" fmla="*/ 12192000 w 12193200"/>
                  <a:gd name="connsiteY9" fmla="*/ 6160597 h 6858000"/>
                  <a:gd name="connsiteX10" fmla="*/ 12193200 w 12193200"/>
                  <a:gd name="connsiteY10" fmla="*/ 6160597 h 6858000"/>
                  <a:gd name="connsiteX11" fmla="*/ 12193200 w 12193200"/>
                  <a:gd name="connsiteY11" fmla="*/ 6858000 h 6858000"/>
                  <a:gd name="connsiteX12" fmla="*/ 12192000 w 12193200"/>
                  <a:gd name="connsiteY12" fmla="*/ 6858000 h 6858000"/>
                  <a:gd name="connsiteX13" fmla="*/ 11562000 w 12193200"/>
                  <a:gd name="connsiteY13" fmla="*/ 6858000 h 6858000"/>
                  <a:gd name="connsiteX14" fmla="*/ 630001 w 12193200"/>
                  <a:gd name="connsiteY14" fmla="*/ 6858000 h 6858000"/>
                  <a:gd name="connsiteX15" fmla="*/ 1 w 12193200"/>
                  <a:gd name="connsiteY15" fmla="*/ 6858000 h 6858000"/>
                  <a:gd name="connsiteX16" fmla="*/ 1 w 12193200"/>
                  <a:gd name="connsiteY16" fmla="*/ 6160597 h 6858000"/>
                  <a:gd name="connsiteX17" fmla="*/ 1 w 12193200"/>
                  <a:gd name="connsiteY17" fmla="*/ 622800 h 6858000"/>
                  <a:gd name="connsiteX18" fmla="*/ 0 w 12193200"/>
                  <a:gd name="connsiteY18" fmla="*/ 622800 h 6858000"/>
                  <a:gd name="connsiteX19" fmla="*/ 0 w 12193200"/>
                  <a:gd name="connsiteY19" fmla="*/ 0 h 6858000"/>
                  <a:gd name="connsiteX0" fmla="*/ 236301 w 12193200"/>
                  <a:gd name="connsiteY0" fmla="*/ 616450 h 6858000"/>
                  <a:gd name="connsiteX1" fmla="*/ 229951 w 12193200"/>
                  <a:gd name="connsiteY1" fmla="*/ 6166947 h 6858000"/>
                  <a:gd name="connsiteX2" fmla="*/ 11562000 w 12193200"/>
                  <a:gd name="connsiteY2" fmla="*/ 6160597 h 6858000"/>
                  <a:gd name="connsiteX3" fmla="*/ 11562000 w 12193200"/>
                  <a:gd name="connsiteY3" fmla="*/ 622800 h 6858000"/>
                  <a:gd name="connsiteX4" fmla="*/ 236301 w 12193200"/>
                  <a:gd name="connsiteY4" fmla="*/ 616450 h 6858000"/>
                  <a:gd name="connsiteX5" fmla="*/ 0 w 12193200"/>
                  <a:gd name="connsiteY5" fmla="*/ 0 h 6858000"/>
                  <a:gd name="connsiteX6" fmla="*/ 12193200 w 12193200"/>
                  <a:gd name="connsiteY6" fmla="*/ 0 h 6858000"/>
                  <a:gd name="connsiteX7" fmla="*/ 12193200 w 12193200"/>
                  <a:gd name="connsiteY7" fmla="*/ 622800 h 6858000"/>
                  <a:gd name="connsiteX8" fmla="*/ 12192000 w 12193200"/>
                  <a:gd name="connsiteY8" fmla="*/ 622800 h 6858000"/>
                  <a:gd name="connsiteX9" fmla="*/ 12192000 w 12193200"/>
                  <a:gd name="connsiteY9" fmla="*/ 6160597 h 6858000"/>
                  <a:gd name="connsiteX10" fmla="*/ 12193200 w 12193200"/>
                  <a:gd name="connsiteY10" fmla="*/ 6160597 h 6858000"/>
                  <a:gd name="connsiteX11" fmla="*/ 12193200 w 12193200"/>
                  <a:gd name="connsiteY11" fmla="*/ 6858000 h 6858000"/>
                  <a:gd name="connsiteX12" fmla="*/ 12192000 w 12193200"/>
                  <a:gd name="connsiteY12" fmla="*/ 6858000 h 6858000"/>
                  <a:gd name="connsiteX13" fmla="*/ 11562000 w 12193200"/>
                  <a:gd name="connsiteY13" fmla="*/ 6858000 h 6858000"/>
                  <a:gd name="connsiteX14" fmla="*/ 630001 w 12193200"/>
                  <a:gd name="connsiteY14" fmla="*/ 6858000 h 6858000"/>
                  <a:gd name="connsiteX15" fmla="*/ 1 w 12193200"/>
                  <a:gd name="connsiteY15" fmla="*/ 6858000 h 6858000"/>
                  <a:gd name="connsiteX16" fmla="*/ 1 w 12193200"/>
                  <a:gd name="connsiteY16" fmla="*/ 6160597 h 6858000"/>
                  <a:gd name="connsiteX17" fmla="*/ 1 w 12193200"/>
                  <a:gd name="connsiteY17" fmla="*/ 622800 h 6858000"/>
                  <a:gd name="connsiteX18" fmla="*/ 0 w 12193200"/>
                  <a:gd name="connsiteY18" fmla="*/ 622800 h 6858000"/>
                  <a:gd name="connsiteX19" fmla="*/ 0 w 12193200"/>
                  <a:gd name="connsiteY19" fmla="*/ 0 h 6858000"/>
                  <a:gd name="connsiteX0" fmla="*/ 236301 w 12193200"/>
                  <a:gd name="connsiteY0" fmla="*/ 616450 h 6858000"/>
                  <a:gd name="connsiteX1" fmla="*/ 242651 w 12193200"/>
                  <a:gd name="connsiteY1" fmla="*/ 6160597 h 6858000"/>
                  <a:gd name="connsiteX2" fmla="*/ 11562000 w 12193200"/>
                  <a:gd name="connsiteY2" fmla="*/ 6160597 h 6858000"/>
                  <a:gd name="connsiteX3" fmla="*/ 11562000 w 12193200"/>
                  <a:gd name="connsiteY3" fmla="*/ 622800 h 6858000"/>
                  <a:gd name="connsiteX4" fmla="*/ 236301 w 12193200"/>
                  <a:gd name="connsiteY4" fmla="*/ 616450 h 6858000"/>
                  <a:gd name="connsiteX5" fmla="*/ 0 w 12193200"/>
                  <a:gd name="connsiteY5" fmla="*/ 0 h 6858000"/>
                  <a:gd name="connsiteX6" fmla="*/ 12193200 w 12193200"/>
                  <a:gd name="connsiteY6" fmla="*/ 0 h 6858000"/>
                  <a:gd name="connsiteX7" fmla="*/ 12193200 w 12193200"/>
                  <a:gd name="connsiteY7" fmla="*/ 622800 h 6858000"/>
                  <a:gd name="connsiteX8" fmla="*/ 12192000 w 12193200"/>
                  <a:gd name="connsiteY8" fmla="*/ 622800 h 6858000"/>
                  <a:gd name="connsiteX9" fmla="*/ 12192000 w 12193200"/>
                  <a:gd name="connsiteY9" fmla="*/ 6160597 h 6858000"/>
                  <a:gd name="connsiteX10" fmla="*/ 12193200 w 12193200"/>
                  <a:gd name="connsiteY10" fmla="*/ 6160597 h 6858000"/>
                  <a:gd name="connsiteX11" fmla="*/ 12193200 w 12193200"/>
                  <a:gd name="connsiteY11" fmla="*/ 6858000 h 6858000"/>
                  <a:gd name="connsiteX12" fmla="*/ 12192000 w 12193200"/>
                  <a:gd name="connsiteY12" fmla="*/ 6858000 h 6858000"/>
                  <a:gd name="connsiteX13" fmla="*/ 11562000 w 12193200"/>
                  <a:gd name="connsiteY13" fmla="*/ 6858000 h 6858000"/>
                  <a:gd name="connsiteX14" fmla="*/ 630001 w 12193200"/>
                  <a:gd name="connsiteY14" fmla="*/ 6858000 h 6858000"/>
                  <a:gd name="connsiteX15" fmla="*/ 1 w 12193200"/>
                  <a:gd name="connsiteY15" fmla="*/ 6858000 h 6858000"/>
                  <a:gd name="connsiteX16" fmla="*/ 1 w 12193200"/>
                  <a:gd name="connsiteY16" fmla="*/ 6160597 h 6858000"/>
                  <a:gd name="connsiteX17" fmla="*/ 1 w 12193200"/>
                  <a:gd name="connsiteY17" fmla="*/ 622800 h 6858000"/>
                  <a:gd name="connsiteX18" fmla="*/ 0 w 12193200"/>
                  <a:gd name="connsiteY18" fmla="*/ 622800 h 6858000"/>
                  <a:gd name="connsiteX19" fmla="*/ 0 w 12193200"/>
                  <a:gd name="connsiteY19" fmla="*/ 0 h 6858000"/>
                  <a:gd name="connsiteX0" fmla="*/ 236301 w 12193200"/>
                  <a:gd name="connsiteY0" fmla="*/ 616450 h 6858000"/>
                  <a:gd name="connsiteX1" fmla="*/ 242651 w 12193200"/>
                  <a:gd name="connsiteY1" fmla="*/ 6160597 h 6858000"/>
                  <a:gd name="connsiteX2" fmla="*/ 11959933 w 12193200"/>
                  <a:gd name="connsiteY2" fmla="*/ 6169064 h 6858000"/>
                  <a:gd name="connsiteX3" fmla="*/ 11562000 w 12193200"/>
                  <a:gd name="connsiteY3" fmla="*/ 622800 h 6858000"/>
                  <a:gd name="connsiteX4" fmla="*/ 236301 w 12193200"/>
                  <a:gd name="connsiteY4" fmla="*/ 616450 h 6858000"/>
                  <a:gd name="connsiteX5" fmla="*/ 0 w 12193200"/>
                  <a:gd name="connsiteY5" fmla="*/ 0 h 6858000"/>
                  <a:gd name="connsiteX6" fmla="*/ 12193200 w 12193200"/>
                  <a:gd name="connsiteY6" fmla="*/ 0 h 6858000"/>
                  <a:gd name="connsiteX7" fmla="*/ 12193200 w 12193200"/>
                  <a:gd name="connsiteY7" fmla="*/ 622800 h 6858000"/>
                  <a:gd name="connsiteX8" fmla="*/ 12192000 w 12193200"/>
                  <a:gd name="connsiteY8" fmla="*/ 622800 h 6858000"/>
                  <a:gd name="connsiteX9" fmla="*/ 12192000 w 12193200"/>
                  <a:gd name="connsiteY9" fmla="*/ 6160597 h 6858000"/>
                  <a:gd name="connsiteX10" fmla="*/ 12193200 w 12193200"/>
                  <a:gd name="connsiteY10" fmla="*/ 6160597 h 6858000"/>
                  <a:gd name="connsiteX11" fmla="*/ 12193200 w 12193200"/>
                  <a:gd name="connsiteY11" fmla="*/ 6858000 h 6858000"/>
                  <a:gd name="connsiteX12" fmla="*/ 12192000 w 12193200"/>
                  <a:gd name="connsiteY12" fmla="*/ 6858000 h 6858000"/>
                  <a:gd name="connsiteX13" fmla="*/ 11562000 w 12193200"/>
                  <a:gd name="connsiteY13" fmla="*/ 6858000 h 6858000"/>
                  <a:gd name="connsiteX14" fmla="*/ 630001 w 12193200"/>
                  <a:gd name="connsiteY14" fmla="*/ 6858000 h 6858000"/>
                  <a:gd name="connsiteX15" fmla="*/ 1 w 12193200"/>
                  <a:gd name="connsiteY15" fmla="*/ 6858000 h 6858000"/>
                  <a:gd name="connsiteX16" fmla="*/ 1 w 12193200"/>
                  <a:gd name="connsiteY16" fmla="*/ 6160597 h 6858000"/>
                  <a:gd name="connsiteX17" fmla="*/ 1 w 12193200"/>
                  <a:gd name="connsiteY17" fmla="*/ 622800 h 6858000"/>
                  <a:gd name="connsiteX18" fmla="*/ 0 w 12193200"/>
                  <a:gd name="connsiteY18" fmla="*/ 622800 h 6858000"/>
                  <a:gd name="connsiteX19" fmla="*/ 0 w 12193200"/>
                  <a:gd name="connsiteY19" fmla="*/ 0 h 6858000"/>
                  <a:gd name="connsiteX0" fmla="*/ 236301 w 12193200"/>
                  <a:gd name="connsiteY0" fmla="*/ 616450 h 6858000"/>
                  <a:gd name="connsiteX1" fmla="*/ 242651 w 12193200"/>
                  <a:gd name="connsiteY1" fmla="*/ 6160597 h 6858000"/>
                  <a:gd name="connsiteX2" fmla="*/ 11959933 w 12193200"/>
                  <a:gd name="connsiteY2" fmla="*/ 6169064 h 6858000"/>
                  <a:gd name="connsiteX3" fmla="*/ 11955700 w 12193200"/>
                  <a:gd name="connsiteY3" fmla="*/ 631267 h 6858000"/>
                  <a:gd name="connsiteX4" fmla="*/ 236301 w 12193200"/>
                  <a:gd name="connsiteY4" fmla="*/ 616450 h 6858000"/>
                  <a:gd name="connsiteX5" fmla="*/ 0 w 12193200"/>
                  <a:gd name="connsiteY5" fmla="*/ 0 h 6858000"/>
                  <a:gd name="connsiteX6" fmla="*/ 12193200 w 12193200"/>
                  <a:gd name="connsiteY6" fmla="*/ 0 h 6858000"/>
                  <a:gd name="connsiteX7" fmla="*/ 12193200 w 12193200"/>
                  <a:gd name="connsiteY7" fmla="*/ 622800 h 6858000"/>
                  <a:gd name="connsiteX8" fmla="*/ 12192000 w 12193200"/>
                  <a:gd name="connsiteY8" fmla="*/ 622800 h 6858000"/>
                  <a:gd name="connsiteX9" fmla="*/ 12192000 w 12193200"/>
                  <a:gd name="connsiteY9" fmla="*/ 6160597 h 6858000"/>
                  <a:gd name="connsiteX10" fmla="*/ 12193200 w 12193200"/>
                  <a:gd name="connsiteY10" fmla="*/ 6160597 h 6858000"/>
                  <a:gd name="connsiteX11" fmla="*/ 12193200 w 12193200"/>
                  <a:gd name="connsiteY11" fmla="*/ 6858000 h 6858000"/>
                  <a:gd name="connsiteX12" fmla="*/ 12192000 w 12193200"/>
                  <a:gd name="connsiteY12" fmla="*/ 6858000 h 6858000"/>
                  <a:gd name="connsiteX13" fmla="*/ 11562000 w 12193200"/>
                  <a:gd name="connsiteY13" fmla="*/ 6858000 h 6858000"/>
                  <a:gd name="connsiteX14" fmla="*/ 630001 w 12193200"/>
                  <a:gd name="connsiteY14" fmla="*/ 6858000 h 6858000"/>
                  <a:gd name="connsiteX15" fmla="*/ 1 w 12193200"/>
                  <a:gd name="connsiteY15" fmla="*/ 6858000 h 6858000"/>
                  <a:gd name="connsiteX16" fmla="*/ 1 w 12193200"/>
                  <a:gd name="connsiteY16" fmla="*/ 6160597 h 6858000"/>
                  <a:gd name="connsiteX17" fmla="*/ 1 w 12193200"/>
                  <a:gd name="connsiteY17" fmla="*/ 622800 h 6858000"/>
                  <a:gd name="connsiteX18" fmla="*/ 0 w 12193200"/>
                  <a:gd name="connsiteY18" fmla="*/ 622800 h 6858000"/>
                  <a:gd name="connsiteX19" fmla="*/ 0 w 12193200"/>
                  <a:gd name="connsiteY19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193200" h="6858000">
                    <a:moveTo>
                      <a:pt x="236301" y="616450"/>
                    </a:moveTo>
                    <a:cubicBezTo>
                      <a:pt x="234184" y="2466616"/>
                      <a:pt x="244768" y="4310431"/>
                      <a:pt x="242651" y="6160597"/>
                    </a:cubicBezTo>
                    <a:lnTo>
                      <a:pt x="11959933" y="6169064"/>
                    </a:lnTo>
                    <a:lnTo>
                      <a:pt x="11955700" y="631267"/>
                    </a:lnTo>
                    <a:lnTo>
                      <a:pt x="236301" y="616450"/>
                    </a:lnTo>
                    <a:close/>
                    <a:moveTo>
                      <a:pt x="0" y="0"/>
                    </a:moveTo>
                    <a:lnTo>
                      <a:pt x="12193200" y="0"/>
                    </a:lnTo>
                    <a:lnTo>
                      <a:pt x="12193200" y="622800"/>
                    </a:lnTo>
                    <a:lnTo>
                      <a:pt x="12192000" y="622800"/>
                    </a:lnTo>
                    <a:lnTo>
                      <a:pt x="12192000" y="6160597"/>
                    </a:lnTo>
                    <a:lnTo>
                      <a:pt x="12193200" y="6160597"/>
                    </a:lnTo>
                    <a:lnTo>
                      <a:pt x="12193200" y="6858000"/>
                    </a:lnTo>
                    <a:lnTo>
                      <a:pt x="12192000" y="6858000"/>
                    </a:lnTo>
                    <a:lnTo>
                      <a:pt x="11562000" y="6858000"/>
                    </a:lnTo>
                    <a:lnTo>
                      <a:pt x="630001" y="6858000"/>
                    </a:lnTo>
                    <a:lnTo>
                      <a:pt x="1" y="6858000"/>
                    </a:lnTo>
                    <a:lnTo>
                      <a:pt x="1" y="6160597"/>
                    </a:lnTo>
                    <a:lnTo>
                      <a:pt x="1" y="622800"/>
                    </a:lnTo>
                    <a:lnTo>
                      <a:pt x="0" y="6228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FEF">
                  <a:alpha val="4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61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87DB36DF-7F92-4D41-9295-EA780EA6EF46}"/>
                  </a:ext>
                </a:extLst>
              </p:cNvPr>
              <p:cNvGrpSpPr/>
              <p:nvPr userDrawn="1"/>
            </p:nvGrpSpPr>
            <p:grpSpPr>
              <a:xfrm>
                <a:off x="887176" y="623550"/>
                <a:ext cx="10417647" cy="5537047"/>
                <a:chOff x="887176" y="623550"/>
                <a:chExt cx="10417647" cy="5537047"/>
              </a:xfrm>
            </p:grpSpPr>
            <p:sp>
              <p:nvSpPr>
                <p:cNvPr id="66" name="Rectangle 34"/>
                <p:cNvSpPr>
                  <a:spLocks noChangeArrowheads="1"/>
                </p:cNvSpPr>
                <p:nvPr/>
              </p:nvSpPr>
              <p:spPr bwMode="auto">
                <a:xfrm>
                  <a:off x="6964966" y="623550"/>
                  <a:ext cx="288000" cy="5537047"/>
                </a:xfrm>
                <a:prstGeom prst="rect">
                  <a:avLst/>
                </a:prstGeom>
                <a:solidFill>
                  <a:schemeClr val="accent5"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61">
                    <a:latin typeface="+mn-lt"/>
                    <a:ea typeface="+mn-ea"/>
                    <a:cs typeface="+mn-cs"/>
                    <a:sym typeface="+mn-lt"/>
                  </a:endParaRPr>
                </a:p>
              </p:txBody>
            </p:sp>
            <p:sp>
              <p:nvSpPr>
                <p:cNvPr id="67" name="Rectangle 35"/>
                <p:cNvSpPr>
                  <a:spLocks noChangeArrowheads="1"/>
                </p:cNvSpPr>
                <p:nvPr/>
              </p:nvSpPr>
              <p:spPr bwMode="auto">
                <a:xfrm>
                  <a:off x="8990896" y="623550"/>
                  <a:ext cx="288000" cy="5537047"/>
                </a:xfrm>
                <a:prstGeom prst="rect">
                  <a:avLst/>
                </a:prstGeom>
                <a:solidFill>
                  <a:schemeClr val="accent5"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61">
                    <a:latin typeface="+mn-lt"/>
                    <a:ea typeface="+mn-ea"/>
                    <a:cs typeface="+mn-cs"/>
                    <a:sym typeface="+mn-lt"/>
                  </a:endParaRPr>
                </a:p>
              </p:txBody>
            </p:sp>
            <p:sp>
              <p:nvSpPr>
                <p:cNvPr id="68" name="Rectangle 36"/>
                <p:cNvSpPr>
                  <a:spLocks noChangeArrowheads="1"/>
                </p:cNvSpPr>
                <p:nvPr/>
              </p:nvSpPr>
              <p:spPr bwMode="auto">
                <a:xfrm>
                  <a:off x="7977931" y="623550"/>
                  <a:ext cx="288000" cy="5537047"/>
                </a:xfrm>
                <a:prstGeom prst="rect">
                  <a:avLst/>
                </a:prstGeom>
                <a:solidFill>
                  <a:schemeClr val="accent5"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61">
                    <a:latin typeface="+mn-lt"/>
                    <a:ea typeface="+mn-ea"/>
                    <a:cs typeface="+mn-cs"/>
                    <a:sym typeface="+mn-lt"/>
                  </a:endParaRPr>
                </a:p>
              </p:txBody>
            </p:sp>
            <p:sp>
              <p:nvSpPr>
                <p:cNvPr id="69" name="Rectangle 37"/>
                <p:cNvSpPr>
                  <a:spLocks noChangeArrowheads="1"/>
                </p:cNvSpPr>
                <p:nvPr/>
              </p:nvSpPr>
              <p:spPr bwMode="auto">
                <a:xfrm>
                  <a:off x="10003861" y="623550"/>
                  <a:ext cx="288000" cy="5537047"/>
                </a:xfrm>
                <a:prstGeom prst="rect">
                  <a:avLst/>
                </a:prstGeom>
                <a:solidFill>
                  <a:schemeClr val="accent5"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61">
                    <a:latin typeface="+mn-lt"/>
                    <a:ea typeface="+mn-ea"/>
                    <a:cs typeface="+mn-cs"/>
                    <a:sym typeface="+mn-lt"/>
                  </a:endParaRPr>
                </a:p>
              </p:txBody>
            </p:sp>
            <p:sp>
              <p:nvSpPr>
                <p:cNvPr id="70" name="Rectangle 38"/>
                <p:cNvSpPr>
                  <a:spLocks noChangeArrowheads="1"/>
                </p:cNvSpPr>
                <p:nvPr/>
              </p:nvSpPr>
              <p:spPr bwMode="auto">
                <a:xfrm>
                  <a:off x="11016823" y="623550"/>
                  <a:ext cx="288000" cy="5537047"/>
                </a:xfrm>
                <a:prstGeom prst="rect">
                  <a:avLst/>
                </a:prstGeom>
                <a:solidFill>
                  <a:schemeClr val="accent5"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61">
                    <a:latin typeface="+mn-lt"/>
                    <a:ea typeface="+mn-ea"/>
                    <a:cs typeface="+mn-cs"/>
                    <a:sym typeface="+mn-lt"/>
                  </a:endParaRPr>
                </a:p>
              </p:txBody>
            </p:sp>
            <p:sp>
              <p:nvSpPr>
                <p:cNvPr id="71" name="Rectangle 39"/>
                <p:cNvSpPr>
                  <a:spLocks noChangeArrowheads="1"/>
                </p:cNvSpPr>
                <p:nvPr/>
              </p:nvSpPr>
              <p:spPr bwMode="auto">
                <a:xfrm>
                  <a:off x="5952001" y="623550"/>
                  <a:ext cx="288000" cy="5537047"/>
                </a:xfrm>
                <a:prstGeom prst="rect">
                  <a:avLst/>
                </a:prstGeom>
                <a:solidFill>
                  <a:schemeClr val="accent5"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61">
                    <a:latin typeface="+mn-lt"/>
                    <a:ea typeface="+mn-ea"/>
                    <a:cs typeface="+mn-cs"/>
                    <a:sym typeface="+mn-lt"/>
                  </a:endParaRPr>
                </a:p>
              </p:txBody>
            </p:sp>
            <p:sp>
              <p:nvSpPr>
                <p:cNvPr id="72" name="Rectangle 40"/>
                <p:cNvSpPr>
                  <a:spLocks noChangeArrowheads="1"/>
                </p:cNvSpPr>
                <p:nvPr/>
              </p:nvSpPr>
              <p:spPr bwMode="auto">
                <a:xfrm>
                  <a:off x="887176" y="623550"/>
                  <a:ext cx="288000" cy="5537047"/>
                </a:xfrm>
                <a:prstGeom prst="rect">
                  <a:avLst/>
                </a:prstGeom>
                <a:solidFill>
                  <a:schemeClr val="accent5"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61">
                    <a:latin typeface="+mn-lt"/>
                    <a:ea typeface="+mn-ea"/>
                    <a:cs typeface="+mn-cs"/>
                    <a:sym typeface="+mn-lt"/>
                  </a:endParaRPr>
                </a:p>
              </p:txBody>
            </p:sp>
            <p:sp>
              <p:nvSpPr>
                <p:cNvPr id="73" name="Rectangle 41"/>
                <p:cNvSpPr>
                  <a:spLocks noChangeArrowheads="1"/>
                </p:cNvSpPr>
                <p:nvPr/>
              </p:nvSpPr>
              <p:spPr bwMode="auto">
                <a:xfrm>
                  <a:off x="1900141" y="623550"/>
                  <a:ext cx="288000" cy="5537047"/>
                </a:xfrm>
                <a:prstGeom prst="rect">
                  <a:avLst/>
                </a:prstGeom>
                <a:solidFill>
                  <a:schemeClr val="accent5"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61">
                    <a:latin typeface="+mn-lt"/>
                    <a:ea typeface="+mn-ea"/>
                    <a:cs typeface="+mn-cs"/>
                    <a:sym typeface="+mn-lt"/>
                  </a:endParaRPr>
                </a:p>
              </p:txBody>
            </p:sp>
            <p:sp>
              <p:nvSpPr>
                <p:cNvPr id="74" name="Rectangle 42"/>
                <p:cNvSpPr>
                  <a:spLocks noChangeArrowheads="1"/>
                </p:cNvSpPr>
                <p:nvPr/>
              </p:nvSpPr>
              <p:spPr bwMode="auto">
                <a:xfrm>
                  <a:off x="2913106" y="623550"/>
                  <a:ext cx="288000" cy="5537047"/>
                </a:xfrm>
                <a:prstGeom prst="rect">
                  <a:avLst/>
                </a:prstGeom>
                <a:solidFill>
                  <a:schemeClr val="accent5"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61">
                    <a:latin typeface="+mn-lt"/>
                    <a:ea typeface="+mn-ea"/>
                    <a:cs typeface="+mn-cs"/>
                    <a:sym typeface="+mn-lt"/>
                  </a:endParaRPr>
                </a:p>
              </p:txBody>
            </p:sp>
            <p:sp>
              <p:nvSpPr>
                <p:cNvPr id="75" name="Rectangle 43"/>
                <p:cNvSpPr>
                  <a:spLocks noChangeArrowheads="1"/>
                </p:cNvSpPr>
                <p:nvPr/>
              </p:nvSpPr>
              <p:spPr bwMode="auto">
                <a:xfrm>
                  <a:off x="3926071" y="623550"/>
                  <a:ext cx="288000" cy="5537047"/>
                </a:xfrm>
                <a:prstGeom prst="rect">
                  <a:avLst/>
                </a:prstGeom>
                <a:solidFill>
                  <a:schemeClr val="accent5"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61">
                    <a:latin typeface="+mn-lt"/>
                    <a:ea typeface="+mn-ea"/>
                    <a:cs typeface="+mn-cs"/>
                    <a:sym typeface="+mn-lt"/>
                  </a:endParaRPr>
                </a:p>
              </p:txBody>
            </p:sp>
            <p:sp>
              <p:nvSpPr>
                <p:cNvPr id="76" name="Rectangle 44"/>
                <p:cNvSpPr>
                  <a:spLocks noChangeArrowheads="1"/>
                </p:cNvSpPr>
                <p:nvPr/>
              </p:nvSpPr>
              <p:spPr bwMode="auto">
                <a:xfrm>
                  <a:off x="4939036" y="623550"/>
                  <a:ext cx="288000" cy="5537047"/>
                </a:xfrm>
                <a:prstGeom prst="rect">
                  <a:avLst/>
                </a:prstGeom>
                <a:solidFill>
                  <a:schemeClr val="accent5"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61">
                    <a:latin typeface="+mn-lt"/>
                    <a:ea typeface="+mn-ea"/>
                    <a:cs typeface="+mn-cs"/>
                    <a:sym typeface="+mn-lt"/>
                  </a:endParaRPr>
                </a:p>
              </p:txBody>
            </p:sp>
          </p:grpSp>
          <p:sp>
            <p:nvSpPr>
              <p:cNvPr id="53" name="Slide edges"/>
              <p:cNvSpPr>
                <a:spLocks/>
              </p:cNvSpPr>
              <p:nvPr userDrawn="1"/>
            </p:nvSpPr>
            <p:spPr bwMode="auto">
              <a:xfrm>
                <a:off x="-600" y="0"/>
                <a:ext cx="12193200" cy="6858000"/>
              </a:xfrm>
              <a:custGeom>
                <a:avLst/>
                <a:gdLst>
                  <a:gd name="T0" fmla="*/ 6024 w 6026"/>
                  <a:gd name="T1" fmla="*/ 3394 h 3396"/>
                  <a:gd name="T2" fmla="*/ 6024 w 6026"/>
                  <a:gd name="T3" fmla="*/ 3391 h 3396"/>
                  <a:gd name="T4" fmla="*/ 5 w 6026"/>
                  <a:gd name="T5" fmla="*/ 3391 h 3396"/>
                  <a:gd name="T6" fmla="*/ 5 w 6026"/>
                  <a:gd name="T7" fmla="*/ 5 h 3396"/>
                  <a:gd name="T8" fmla="*/ 6021 w 6026"/>
                  <a:gd name="T9" fmla="*/ 5 h 3396"/>
                  <a:gd name="T10" fmla="*/ 6021 w 6026"/>
                  <a:gd name="T11" fmla="*/ 3394 h 3396"/>
                  <a:gd name="T12" fmla="*/ 6024 w 6026"/>
                  <a:gd name="T13" fmla="*/ 3394 h 3396"/>
                  <a:gd name="T14" fmla="*/ 6024 w 6026"/>
                  <a:gd name="T15" fmla="*/ 3391 h 3396"/>
                  <a:gd name="T16" fmla="*/ 6024 w 6026"/>
                  <a:gd name="T17" fmla="*/ 3394 h 3396"/>
                  <a:gd name="T18" fmla="*/ 6026 w 6026"/>
                  <a:gd name="T19" fmla="*/ 3394 h 3396"/>
                  <a:gd name="T20" fmla="*/ 6026 w 6026"/>
                  <a:gd name="T21" fmla="*/ 0 h 3396"/>
                  <a:gd name="T22" fmla="*/ 0 w 6026"/>
                  <a:gd name="T23" fmla="*/ 0 h 3396"/>
                  <a:gd name="T24" fmla="*/ 0 w 6026"/>
                  <a:gd name="T25" fmla="*/ 3396 h 3396"/>
                  <a:gd name="T26" fmla="*/ 6026 w 6026"/>
                  <a:gd name="T27" fmla="*/ 3396 h 3396"/>
                  <a:gd name="T28" fmla="*/ 6026 w 6026"/>
                  <a:gd name="T29" fmla="*/ 3394 h 3396"/>
                  <a:gd name="T30" fmla="*/ 6024 w 6026"/>
                  <a:gd name="T31" fmla="*/ 3394 h 3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26" h="3396">
                    <a:moveTo>
                      <a:pt x="6024" y="3394"/>
                    </a:moveTo>
                    <a:lnTo>
                      <a:pt x="6024" y="3391"/>
                    </a:lnTo>
                    <a:lnTo>
                      <a:pt x="5" y="3391"/>
                    </a:lnTo>
                    <a:lnTo>
                      <a:pt x="5" y="5"/>
                    </a:lnTo>
                    <a:lnTo>
                      <a:pt x="6021" y="5"/>
                    </a:lnTo>
                    <a:lnTo>
                      <a:pt x="6021" y="3394"/>
                    </a:lnTo>
                    <a:lnTo>
                      <a:pt x="6024" y="3394"/>
                    </a:lnTo>
                    <a:lnTo>
                      <a:pt x="6024" y="3391"/>
                    </a:lnTo>
                    <a:lnTo>
                      <a:pt x="6024" y="3394"/>
                    </a:lnTo>
                    <a:lnTo>
                      <a:pt x="6026" y="3394"/>
                    </a:lnTo>
                    <a:lnTo>
                      <a:pt x="6026" y="0"/>
                    </a:lnTo>
                    <a:lnTo>
                      <a:pt x="0" y="0"/>
                    </a:lnTo>
                    <a:lnTo>
                      <a:pt x="0" y="3396"/>
                    </a:lnTo>
                    <a:lnTo>
                      <a:pt x="6026" y="3396"/>
                    </a:lnTo>
                    <a:lnTo>
                      <a:pt x="6026" y="3394"/>
                    </a:lnTo>
                    <a:lnTo>
                      <a:pt x="6024" y="3394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91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61" b="0" i="0" u="none" strike="noStrike" kern="1200" cap="none" spc="0" normalizeH="0" baseline="0" noProof="0">
                  <a:ln>
                    <a:noFill/>
                  </a:ln>
                  <a:solidFill>
                    <a:srgbClr val="575757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54" name="Footnote measure"/>
              <p:cNvSpPr>
                <a:spLocks noChangeArrowheads="1"/>
              </p:cNvSpPr>
              <p:nvPr userDrawn="1"/>
            </p:nvSpPr>
            <p:spPr bwMode="auto">
              <a:xfrm>
                <a:off x="232778" y="6159600"/>
                <a:ext cx="11726443" cy="378584"/>
              </a:xfrm>
              <a:prstGeom prst="rect">
                <a:avLst/>
              </a:prstGeom>
              <a:solidFill>
                <a:schemeClr val="accent3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61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57" name="Whitespace measure"/>
              <p:cNvSpPr>
                <a:spLocks noChangeArrowheads="1"/>
              </p:cNvSpPr>
              <p:nvPr userDrawn="1"/>
            </p:nvSpPr>
            <p:spPr bwMode="auto">
              <a:xfrm>
                <a:off x="232778" y="1497600"/>
                <a:ext cx="11726443" cy="583200"/>
              </a:xfrm>
              <a:prstGeom prst="rect">
                <a:avLst/>
              </a:prstGeom>
              <a:solidFill>
                <a:schemeClr val="accent3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61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59" name="Live area"/>
              <p:cNvSpPr/>
              <p:nvPr userDrawn="1"/>
            </p:nvSpPr>
            <p:spPr>
              <a:xfrm>
                <a:off x="232778" y="2080801"/>
                <a:ext cx="11726443" cy="4078800"/>
              </a:xfrm>
              <a:custGeom>
                <a:avLst/>
                <a:gdLst>
                  <a:gd name="connsiteX0" fmla="*/ 0 w 10931999"/>
                  <a:gd name="connsiteY0" fmla="*/ 0 h 5537797"/>
                  <a:gd name="connsiteX1" fmla="*/ 10931999 w 10931999"/>
                  <a:gd name="connsiteY1" fmla="*/ 0 h 5537797"/>
                  <a:gd name="connsiteX2" fmla="*/ 10931999 w 10931999"/>
                  <a:gd name="connsiteY2" fmla="*/ 5537797 h 5537797"/>
                  <a:gd name="connsiteX3" fmla="*/ 0 w 10931999"/>
                  <a:gd name="connsiteY3" fmla="*/ 5537797 h 5537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1999" h="5537797">
                    <a:moveTo>
                      <a:pt x="0" y="0"/>
                    </a:moveTo>
                    <a:lnTo>
                      <a:pt x="10931999" y="0"/>
                    </a:lnTo>
                    <a:lnTo>
                      <a:pt x="10931999" y="5537797"/>
                    </a:lnTo>
                    <a:lnTo>
                      <a:pt x="0" y="5537797"/>
                    </a:lnTo>
                    <a:close/>
                  </a:path>
                </a:pathLst>
              </a:custGeom>
              <a:noFill/>
              <a:ln w="9525">
                <a:solidFill>
                  <a:srgbClr val="E71C57">
                    <a:alpha val="35000"/>
                  </a:srgbClr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lnSpc>
                    <a:spcPct val="90000"/>
                  </a:lnSpc>
                  <a:spcAft>
                    <a:spcPts val="756"/>
                  </a:spcAft>
                </a:pPr>
                <a:endParaRPr lang="en-US" sz="907">
                  <a:solidFill>
                    <a:schemeClr val="bg1"/>
                  </a:solidFill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0" name="Footnote example"/>
              <p:cNvSpPr txBox="1"/>
              <p:nvPr userDrawn="1"/>
            </p:nvSpPr>
            <p:spPr>
              <a:xfrm>
                <a:off x="232778" y="6144441"/>
                <a:ext cx="9030914" cy="4154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>
                <a:spAutoFit/>
              </a:bodyPr>
              <a:lstStyle/>
              <a:p>
                <a:pPr marL="0" marR="0" lvl="0" indent="0" algn="l" defTabSz="691286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56" b="0" i="0" u="none" strike="noStrike" kern="1200" cap="none" spc="0" normalizeH="0" baseline="0" noProof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  <a:sym typeface="+mn-lt"/>
                  </a:rPr>
                  <a:t>1. xxxx  2. xxxx  3. List footnotes in numerical order. Footnote numbers are not bracketed. Use 10pt font</a:t>
                </a:r>
              </a:p>
              <a:p>
                <a:pPr marL="0" marR="0" lvl="0" indent="0" algn="l" defTabSz="691286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56" b="0" i="0" u="none" strike="noStrike" kern="1200" cap="none" spc="0" normalizeH="0" baseline="0" noProof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  <a:sym typeface="+mn-lt"/>
                  </a:rPr>
                  <a:t>Note: Do not put a period at the end of the note or the source</a:t>
                </a:r>
              </a:p>
              <a:p>
                <a:pPr marL="0" marR="0" lvl="0" indent="0" algn="l" defTabSz="691286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56" b="0" i="0" u="none" strike="noStrike" kern="1200" cap="none" spc="0" normalizeH="0" baseline="0" noProof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  <a:sym typeface="+mn-lt"/>
                  </a:rPr>
                  <a:t>Source: Include a source for every chart that you use. Separate sources with a semicolon; BCG-related sources go at the end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8535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60483759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538FAA8-D28A-4D9B-A153-1CB1B70827A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0013" cy="120018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3629" b="0" i="0" baseline="0">
              <a:solidFill>
                <a:srgbClr val="FFFFFF"/>
              </a:solidFill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pic>
        <p:nvPicPr>
          <p:cNvPr id="7" name="Picture Placeholder 1">
            <a:extLst>
              <a:ext uri="{FF2B5EF4-FFF2-40B4-BE49-F238E27FC236}">
                <a16:creationId xmlns:a16="http://schemas.microsoft.com/office/drawing/2014/main" id="{CF8F4D1F-FA98-438E-852D-8C37076AE17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2019" y="182428"/>
            <a:ext cx="8892989" cy="481992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CFF19D0-935E-4069-B6E6-800E642867C8}"/>
              </a:ext>
            </a:extLst>
          </p:cNvPr>
          <p:cNvGrpSpPr/>
          <p:nvPr userDrawn="1"/>
        </p:nvGrpSpPr>
        <p:grpSpPr>
          <a:xfrm>
            <a:off x="342039" y="0"/>
            <a:ext cx="655848" cy="1143207"/>
            <a:chOff x="1551833" y="0"/>
            <a:chExt cx="867536" cy="151214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EF1493A-B8D0-48C1-896F-B5F656205C31}"/>
                </a:ext>
              </a:extLst>
            </p:cNvPr>
            <p:cNvSpPr/>
            <p:nvPr/>
          </p:nvSpPr>
          <p:spPr>
            <a:xfrm>
              <a:off x="1551833" y="0"/>
              <a:ext cx="867536" cy="1512142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61"/>
            </a:p>
          </p:txBody>
        </p:sp>
        <p:pic>
          <p:nvPicPr>
            <p:cNvPr id="10" name="Picture 105">
              <a:extLst>
                <a:ext uri="{FF2B5EF4-FFF2-40B4-BE49-F238E27FC236}">
                  <a16:creationId xmlns:a16="http://schemas.microsoft.com/office/drawing/2014/main" id="{3D328AC3-8839-47C9-92B4-7957853772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610"/>
            <a:stretch/>
          </p:blipFill>
          <p:spPr bwMode="auto">
            <a:xfrm>
              <a:off x="1719636" y="280455"/>
              <a:ext cx="531931" cy="6372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5">
              <a:extLst>
                <a:ext uri="{FF2B5EF4-FFF2-40B4-BE49-F238E27FC236}">
                  <a16:creationId xmlns:a16="http://schemas.microsoft.com/office/drawing/2014/main" id="{F691058F-7698-447A-A67A-C1024460267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694"/>
            <a:stretch/>
          </p:blipFill>
          <p:spPr bwMode="auto">
            <a:xfrm>
              <a:off x="1604799" y="872982"/>
              <a:ext cx="761604" cy="5656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52999FD9-A847-4517-B1C1-BA03CD16B59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ltGray">
          <a:xfrm>
            <a:off x="342039" y="2816452"/>
            <a:ext cx="4611199" cy="829815"/>
          </a:xfrm>
          <a:prstGeom prst="rect">
            <a:avLst/>
          </a:prstGeom>
          <a:solidFill>
            <a:srgbClr val="269B48">
              <a:alpha val="90000"/>
            </a:srgbClr>
          </a:solidFill>
        </p:spPr>
        <p:txBody>
          <a:bodyPr wrap="square" lIns="217440" tIns="153720" rIns="217440" bIns="153720" rtlCol="0" anchor="ctr">
            <a:spAutoFit/>
          </a:bodyPr>
          <a:lstStyle>
            <a:lvl1pPr algn="l">
              <a:lnSpc>
                <a:spcPct val="93000"/>
              </a:lnSpc>
              <a:defRPr lang="en-US" sz="3629" b="0" cap="none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Title in Title Case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582E4A0B-8B9F-424D-A8AA-D7E423DB40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white">
          <a:xfrm>
            <a:off x="342039" y="4272220"/>
            <a:ext cx="4611199" cy="444116"/>
          </a:xfrm>
          <a:prstGeom prst="rect">
            <a:avLst/>
          </a:prstGeom>
          <a:solidFill>
            <a:srgbClr val="269B48">
              <a:alpha val="90000"/>
            </a:srgbClr>
          </a:solidFill>
        </p:spPr>
        <p:txBody>
          <a:bodyPr wrap="square" lIns="217440" tIns="153720" rIns="217440" bIns="153720" rtlCol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lang="en-US" sz="1361" dirty="0">
                <a:solidFill>
                  <a:srgbClr val="FFFFFF"/>
                </a:solidFill>
              </a:defRPr>
            </a:lvl1pPr>
            <a:lvl2pPr marL="345643" indent="0" algn="ctr">
              <a:buNone/>
              <a:defRPr sz="1512"/>
            </a:lvl2pPr>
            <a:lvl3pPr marL="691286" indent="0" algn="ctr">
              <a:buNone/>
              <a:defRPr sz="1361"/>
            </a:lvl3pPr>
            <a:lvl4pPr marL="1036930" indent="0" algn="ctr">
              <a:buNone/>
              <a:defRPr sz="1210"/>
            </a:lvl4pPr>
            <a:lvl5pPr marL="1382573" indent="0" algn="ctr">
              <a:buNone/>
              <a:defRPr sz="1210"/>
            </a:lvl5pPr>
            <a:lvl6pPr marL="1728216" indent="0" algn="ctr">
              <a:buNone/>
              <a:defRPr sz="1210"/>
            </a:lvl6pPr>
            <a:lvl7pPr marL="2073859" indent="0" algn="ctr">
              <a:buNone/>
              <a:defRPr sz="1210"/>
            </a:lvl7pPr>
            <a:lvl8pPr marL="2419502" indent="0" algn="ctr">
              <a:buNone/>
              <a:defRPr sz="1210"/>
            </a:lvl8pPr>
            <a:lvl9pPr marL="2765146" indent="0" algn="ctr">
              <a:buNone/>
              <a:defRPr sz="1210"/>
            </a:lvl9pPr>
          </a:lstStyle>
          <a:p>
            <a:pPr lvl="0"/>
            <a:r>
              <a:rPr lang="en-US"/>
              <a:t>Subtitle in sentence case</a:t>
            </a:r>
          </a:p>
        </p:txBody>
      </p:sp>
    </p:spTree>
    <p:extLst>
      <p:ext uri="{BB962C8B-B14F-4D97-AF65-F5344CB8AC3E}">
        <p14:creationId xmlns:p14="http://schemas.microsoft.com/office/powerpoint/2010/main" val="333243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wo third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99E504A-89E4-47DE-89D4-0157CAF9610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22792833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7" progId="TCLayout.ActiveDocument.1">
                  <p:embed/>
                </p:oleObj>
              </mc:Choice>
              <mc:Fallback>
                <p:oleObj name="think-cell Slide" r:id="rId4" imgW="353" imgH="35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99E504A-89E4-47DE-89D4-0157CAF961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2DF5B05-156E-44CF-93DA-B264334A8157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0013" cy="120018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3326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01769" y="0"/>
            <a:ext cx="315211" cy="5184775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gray">
          <a:xfrm>
            <a:off x="5911493" y="0"/>
            <a:ext cx="3305532" cy="51847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907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5911858" y="0"/>
            <a:ext cx="3305168" cy="5184775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21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476274" y="1364349"/>
            <a:ext cx="4723084" cy="2484882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326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3" name="TextBox 12" hidden="1"/>
          <p:cNvSpPr txBox="1"/>
          <p:nvPr userDrawn="1"/>
        </p:nvSpPr>
        <p:spPr>
          <a:xfrm>
            <a:off x="8442795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605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2B35CF-7EF2-4F9C-9709-A55C67A897C3}"/>
              </a:ext>
            </a:extLst>
          </p:cNvPr>
          <p:cNvSpPr txBox="1"/>
          <p:nvPr userDrawn="1"/>
        </p:nvSpPr>
        <p:spPr>
          <a:xfrm>
            <a:off x="8753014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1746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D802C37-F4E1-4E2F-BE78-27024D53A96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68456134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7" progId="TCLayout.ActiveDocument.1">
                  <p:embed/>
                </p:oleObj>
              </mc:Choice>
              <mc:Fallback>
                <p:oleObj name="think-cell Slide" r:id="rId4" imgW="353" imgH="35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D802C37-F4E1-4E2F-BE78-27024D53A9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CAE701B6-155C-447A-8BB3-D92030917DA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0013" cy="120018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1814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124AD70-E558-4B24-B872-E88B283623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b="2719"/>
          <a:stretch/>
        </p:blipFill>
        <p:spPr>
          <a:xfrm>
            <a:off x="7060576" y="141098"/>
            <a:ext cx="1980471" cy="650263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75978" y="304267"/>
            <a:ext cx="8260451" cy="251300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32B4F35-6FFE-47FF-9376-11F21018FC3E}"/>
              </a:ext>
            </a:extLst>
          </p:cNvPr>
          <p:cNvCxnSpPr>
            <a:cxnSpLocks/>
          </p:cNvCxnSpPr>
          <p:nvPr userDrawn="1"/>
        </p:nvCxnSpPr>
        <p:spPr>
          <a:xfrm>
            <a:off x="175978" y="795888"/>
            <a:ext cx="8865069" cy="0"/>
          </a:xfrm>
          <a:prstGeom prst="line">
            <a:avLst/>
          </a:prstGeom>
          <a:ln w="19050" cap="flat" cmpd="sng" algn="ctr">
            <a:solidFill>
              <a:srgbClr val="9A9A9A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247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D802C37-F4E1-4E2F-BE78-27024D53A96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13698638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7" progId="TCLayout.ActiveDocument.1">
                  <p:embed/>
                </p:oleObj>
              </mc:Choice>
              <mc:Fallback>
                <p:oleObj name="think-cell Slide" r:id="rId4" imgW="353" imgH="35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D802C37-F4E1-4E2F-BE78-27024D53A9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CAE701B6-155C-447A-8BB3-D92030917DA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0013" cy="120018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1814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358AB5F-B36F-4977-9F5F-4983763213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b="2719"/>
          <a:stretch/>
        </p:blipFill>
        <p:spPr>
          <a:xfrm>
            <a:off x="7060576" y="141098"/>
            <a:ext cx="1980471" cy="650263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88A46CD-A84C-488A-BF98-457AF80B516D}"/>
              </a:ext>
            </a:extLst>
          </p:cNvPr>
          <p:cNvCxnSpPr>
            <a:cxnSpLocks/>
          </p:cNvCxnSpPr>
          <p:nvPr userDrawn="1"/>
        </p:nvCxnSpPr>
        <p:spPr>
          <a:xfrm>
            <a:off x="175978" y="795888"/>
            <a:ext cx="8865069" cy="0"/>
          </a:xfrm>
          <a:prstGeom prst="line">
            <a:avLst/>
          </a:prstGeom>
          <a:ln w="19050" cap="flat" cmpd="sng" algn="ctr">
            <a:solidFill>
              <a:srgbClr val="9A9A9A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75981" y="170426"/>
            <a:ext cx="8260451" cy="571285"/>
          </a:xfrm>
        </p:spPr>
        <p:txBody>
          <a:bodyPr lIns="91440" tIns="45720" rIns="91440" bIns="45720" anchor="ctr" anchorCtr="0">
            <a:noAutofit/>
          </a:bodyPr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1062E2-C490-40DB-972F-4D0130C877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6131" y="931695"/>
            <a:ext cx="8864914" cy="326468"/>
          </a:xfrm>
        </p:spPr>
        <p:txBody>
          <a:bodyPr lIns="91440" tIns="45720" rIns="91440" bIns="45720" anchor="ctr" anchorCtr="0"/>
          <a:lstStyle>
            <a:lvl1pPr>
              <a:defRPr b="1"/>
            </a:lvl1pPr>
          </a:lstStyle>
          <a:p>
            <a:pPr lvl="0"/>
            <a:r>
              <a:rPr lang="en-US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74866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D29D43AA-A04F-41D9-AA68-5C5DA52EB7B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33264093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7" progId="TCLayout.ActiveDocument.1">
                  <p:embed/>
                </p:oleObj>
              </mc:Choice>
              <mc:Fallback>
                <p:oleObj name="think-cell Slide" r:id="rId4" imgW="353" imgH="357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D29D43AA-A04F-41D9-AA68-5C5DA52EB7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0C468AF6-DDB8-4C89-A949-9AC32E2AD8E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0013" cy="120018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1814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D255918-D50D-4B9A-88D8-1F1F73C469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b="2719"/>
          <a:stretch/>
        </p:blipFill>
        <p:spPr>
          <a:xfrm>
            <a:off x="7060576" y="141098"/>
            <a:ext cx="1980471" cy="650263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A8DE5AD-DDC4-4EA8-ADA0-F927DA835B7C}"/>
              </a:ext>
            </a:extLst>
          </p:cNvPr>
          <p:cNvCxnSpPr>
            <a:cxnSpLocks/>
          </p:cNvCxnSpPr>
          <p:nvPr userDrawn="1"/>
        </p:nvCxnSpPr>
        <p:spPr>
          <a:xfrm>
            <a:off x="175978" y="795888"/>
            <a:ext cx="8865069" cy="0"/>
          </a:xfrm>
          <a:prstGeom prst="line">
            <a:avLst/>
          </a:prstGeom>
          <a:ln w="19050" cap="flat" cmpd="sng" algn="ctr">
            <a:solidFill>
              <a:srgbClr val="9A9A9A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B083126-25E7-42D8-B799-608CFD4DF6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5978" y="304267"/>
            <a:ext cx="8260451" cy="251300"/>
          </a:xfr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AD1DA01-0E73-44DE-A132-B4FF1E70A3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5978" y="1576774"/>
            <a:ext cx="8865067" cy="307924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851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A7A0A80-04CD-4A2B-83B0-BE94A3186B9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01976886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7" progId="TCLayout.ActiveDocument.1">
                  <p:embed/>
                </p:oleObj>
              </mc:Choice>
              <mc:Fallback>
                <p:oleObj name="think-cell Slide" r:id="rId3" imgW="353" imgH="35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A7A0A80-04CD-4A2B-83B0-BE94A3186B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white">
          <a:xfrm>
            <a:off x="1" y="-989"/>
            <a:ext cx="3548918" cy="5185765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9128" tIns="34564" rIns="69128" bIns="3456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756"/>
              </a:spcAft>
            </a:pPr>
            <a:endParaRPr lang="en-US" sz="907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476273" y="1632235"/>
            <a:ext cx="2830425" cy="4095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21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345643" indent="0" algn="ctr">
              <a:buNone/>
              <a:defRPr sz="1512"/>
            </a:lvl2pPr>
            <a:lvl3pPr marL="691286" indent="0" algn="ctr">
              <a:buNone/>
              <a:defRPr sz="1361"/>
            </a:lvl3pPr>
            <a:lvl4pPr marL="1036930" indent="0" algn="ctr">
              <a:buNone/>
              <a:defRPr sz="1210"/>
            </a:lvl4pPr>
            <a:lvl5pPr marL="1382573" indent="0" algn="ctr">
              <a:buNone/>
              <a:defRPr sz="1210"/>
            </a:lvl5pPr>
            <a:lvl6pPr marL="1728216" indent="0" algn="ctr">
              <a:buNone/>
              <a:defRPr sz="1210"/>
            </a:lvl6pPr>
            <a:lvl7pPr marL="2073859" indent="0" algn="ctr">
              <a:buNone/>
              <a:defRPr sz="1210"/>
            </a:lvl7pPr>
            <a:lvl8pPr marL="2419502" indent="0" algn="ctr">
              <a:buNone/>
              <a:defRPr sz="1210"/>
            </a:lvl8pPr>
            <a:lvl9pPr marL="2765146" indent="0" algn="ctr">
              <a:buNone/>
              <a:defRPr sz="1210"/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476273" y="927671"/>
            <a:ext cx="2830425" cy="502599"/>
          </a:xfrm>
        </p:spPr>
        <p:txBody>
          <a:bodyPr anchor="t">
            <a:noAutofit/>
          </a:bodyPr>
          <a:lstStyle>
            <a:lvl1pPr>
              <a:defRPr sz="1814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61390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B1F9AA1B-9848-4A8D-B327-612570EA3FF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6879919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7" progId="TCLayout.ActiveDocument.1">
                  <p:embed/>
                </p:oleObj>
              </mc:Choice>
              <mc:Fallback>
                <p:oleObj name="think-cell Slide" r:id="rId4" imgW="353" imgH="35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B1F9AA1B-9848-4A8D-B327-612570EA3F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F3196D4-52F1-4757-BE59-CC7959CEFF0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0013" cy="120018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4082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971252" y="2017088"/>
            <a:ext cx="7272991" cy="2420035"/>
          </a:xfrm>
          <a:prstGeom prst="rect">
            <a:avLst/>
          </a:prstGeo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lIns="274320" tIns="274320" rIns="274320" bIns="137160" anchor="b">
            <a:noAutofit/>
          </a:bodyPr>
          <a:lstStyle>
            <a:lvl1pPr marL="0" algn="l" defTabSz="691286" rtl="0" eaLnBrk="1" fontAlgn="auto" latinLnBrk="0" hangingPunct="1">
              <a:lnSpc>
                <a:spcPts val="4536"/>
              </a:lnSpc>
              <a:spcBef>
                <a:spcPts val="0"/>
              </a:spcBef>
              <a:spcAft>
                <a:spcPts val="0"/>
              </a:spcAft>
              <a:defRPr lang="en-US" sz="4082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section title</a:t>
            </a:r>
          </a:p>
        </p:txBody>
      </p:sp>
      <p:sp>
        <p:nvSpPr>
          <p:cNvPr id="11" name="Rectangle 10"/>
          <p:cNvSpPr/>
          <p:nvPr userDrawn="1"/>
        </p:nvSpPr>
        <p:spPr bwMode="white">
          <a:xfrm>
            <a:off x="968191" y="1076632"/>
            <a:ext cx="719491" cy="719519"/>
          </a:xfrm>
          <a:prstGeom prst="rect">
            <a:avLst/>
          </a:prstGeom>
          <a:noFill/>
          <a:ln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907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5723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line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FCE535C-696E-45DD-B40A-F6C1206E1EE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60554491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7" progId="TCLayout.ActiveDocument.1">
                  <p:embed/>
                </p:oleObj>
              </mc:Choice>
              <mc:Fallback>
                <p:oleObj name="think-cell Slide" r:id="rId4" imgW="353" imgH="35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FCE535C-696E-45DD-B40A-F6C1206E1E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21A1FEA6-016F-4E2C-8363-12895B60733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0013" cy="120018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4082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476273" y="2893132"/>
            <a:ext cx="8268107" cy="1543185"/>
          </a:xfrm>
        </p:spPr>
        <p:txBody>
          <a:bodyPr anchor="t">
            <a:noAutofit/>
          </a:bodyPr>
          <a:lstStyle>
            <a:lvl1pPr>
              <a:defRPr sz="4082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section title</a:t>
            </a:r>
          </a:p>
        </p:txBody>
      </p:sp>
      <p:cxnSp>
        <p:nvCxnSpPr>
          <p:cNvPr id="10" name="Straight Connector 9"/>
          <p:cNvCxnSpPr/>
          <p:nvPr userDrawn="1"/>
        </p:nvCxnSpPr>
        <p:spPr bwMode="white">
          <a:xfrm>
            <a:off x="476274" y="2782160"/>
            <a:ext cx="8738171" cy="0"/>
          </a:xfrm>
          <a:prstGeom prst="line">
            <a:avLst/>
          </a:prstGeom>
          <a:ln w="19050" cmpd="sng">
            <a:solidFill>
              <a:schemeClr val="tx2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977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White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25E4F32-9755-45C2-8BE1-647ED800B3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07392061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7" progId="TCLayout.ActiveDocument.1">
                  <p:embed/>
                </p:oleObj>
              </mc:Choice>
              <mc:Fallback>
                <p:oleObj name="think-cell Slide" r:id="rId3" imgW="353" imgH="35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A25E4F32-9755-45C2-8BE1-647ED800B3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3073093" y="0"/>
            <a:ext cx="315211" cy="5184775"/>
          </a:xfrm>
          <a:prstGeom prst="rect">
            <a:avLst/>
          </a:prstGeom>
        </p:spPr>
      </p:pic>
      <p:sp>
        <p:nvSpPr>
          <p:cNvPr id="20" name="TextBox 19" hidden="1"/>
          <p:cNvSpPr txBox="1"/>
          <p:nvPr userDrawn="1"/>
        </p:nvSpPr>
        <p:spPr>
          <a:xfrm>
            <a:off x="8442795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0" y="0"/>
            <a:ext cx="3084066" cy="51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907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476274" y="2026964"/>
            <a:ext cx="2364645" cy="1130848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814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E39161-158A-461E-B2DB-22462B7E9D7C}"/>
              </a:ext>
            </a:extLst>
          </p:cNvPr>
          <p:cNvSpPr txBox="1"/>
          <p:nvPr userDrawn="1"/>
        </p:nvSpPr>
        <p:spPr>
          <a:xfrm>
            <a:off x="8753014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5278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ighlight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4EEEC767-AD81-4D6C-82A1-EE9BA462944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46614007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7" progId="TCLayout.ActiveDocument.1">
                  <p:embed/>
                </p:oleObj>
              </mc:Choice>
              <mc:Fallback>
                <p:oleObj name="think-cell Slide" r:id="rId4" imgW="353" imgH="357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4EEEC767-AD81-4D6C-82A1-EE9BA46294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D78BB338-5DF7-4D9F-999A-71BA4D82E2C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0013" cy="120018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1814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5417124" y="0"/>
            <a:ext cx="315211" cy="518477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white">
          <a:xfrm>
            <a:off x="0" y="0"/>
            <a:ext cx="5421924" cy="51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907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9" name="TextBox 18" hidden="1"/>
          <p:cNvSpPr txBox="1"/>
          <p:nvPr userDrawn="1"/>
        </p:nvSpPr>
        <p:spPr>
          <a:xfrm>
            <a:off x="8442795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6274" y="470849"/>
            <a:ext cx="4744991" cy="2513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29B80D-3A67-4215-8A68-A7DD09E583E8}"/>
              </a:ext>
            </a:extLst>
          </p:cNvPr>
          <p:cNvSpPr txBox="1"/>
          <p:nvPr userDrawn="1"/>
        </p:nvSpPr>
        <p:spPr>
          <a:xfrm>
            <a:off x="8753014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0623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Four column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B5250B59-C656-419B-A33F-7DAECFEE12E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29476484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7" progId="TCLayout.ActiveDocument.1">
                  <p:embed/>
                </p:oleObj>
              </mc:Choice>
              <mc:Fallback>
                <p:oleObj name="think-cell Slide" r:id="rId4" imgW="353" imgH="357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B5250B59-C656-419B-A33F-7DAECFEE12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0132D08A-7B7E-42E6-99A8-4DC2469AC2D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0013" cy="120018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1814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6826016" y="0"/>
            <a:ext cx="315211" cy="5184775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white">
          <a:xfrm>
            <a:off x="0" y="0"/>
            <a:ext cx="6829816" cy="51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907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TextBox 14" hidden="1"/>
          <p:cNvSpPr txBox="1"/>
          <p:nvPr userDrawn="1"/>
        </p:nvSpPr>
        <p:spPr>
          <a:xfrm>
            <a:off x="8442795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6273" y="470849"/>
            <a:ext cx="6124713" cy="2513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C89C2E-87CD-4D33-8407-FAB6105C8C81}"/>
              </a:ext>
            </a:extLst>
          </p:cNvPr>
          <p:cNvSpPr txBox="1"/>
          <p:nvPr userDrawn="1"/>
        </p:nvSpPr>
        <p:spPr>
          <a:xfrm>
            <a:off x="8753014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1850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18D1AA52-F86C-41F5-8118-DD930202320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38177505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7" progId="TCLayout.ActiveDocument.1">
                  <p:embed/>
                </p:oleObj>
              </mc:Choice>
              <mc:Fallback>
                <p:oleObj name="think-cell Slide" r:id="rId4" imgW="353" imgH="35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18D1AA52-F86C-41F5-8118-DD93020232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C982CB6-302B-44FB-9340-3BE71C5906A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0013" cy="120018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1814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2775289" y="0"/>
            <a:ext cx="315211" cy="5184775"/>
          </a:xfrm>
          <a:prstGeom prst="rect">
            <a:avLst/>
          </a:prstGeom>
        </p:spPr>
      </p:pic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476274" y="2026964"/>
            <a:ext cx="2364645" cy="1130848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814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6" name="Rectangle 25"/>
          <p:cNvSpPr/>
          <p:nvPr userDrawn="1"/>
        </p:nvSpPr>
        <p:spPr bwMode="ltGray">
          <a:xfrm>
            <a:off x="3085015" y="-989"/>
            <a:ext cx="6132011" cy="5185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907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8" name="TextBox 27" hidden="1"/>
          <p:cNvSpPr txBox="1"/>
          <p:nvPr userDrawn="1"/>
        </p:nvSpPr>
        <p:spPr>
          <a:xfrm>
            <a:off x="8442795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852376-ED48-4084-9E64-D2A28E6179D2}"/>
              </a:ext>
            </a:extLst>
          </p:cNvPr>
          <p:cNvSpPr txBox="1"/>
          <p:nvPr userDrawn="1"/>
        </p:nvSpPr>
        <p:spPr>
          <a:xfrm>
            <a:off x="8753014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1517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arro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3B75645-0D7F-42A5-88A8-35BC969252E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24067945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7" progId="TCLayout.ActiveDocument.1">
                  <p:embed/>
                </p:oleObj>
              </mc:Choice>
              <mc:Fallback>
                <p:oleObj name="think-cell Slide" r:id="rId4" imgW="353" imgH="35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A3B75645-0D7F-42A5-88A8-35BC969252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A48A481D-67F9-4EFD-90EC-B84F2EB2AF47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0013" cy="120018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2419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Freeform 14"/>
          <p:cNvSpPr/>
          <p:nvPr userDrawn="1"/>
        </p:nvSpPr>
        <p:spPr bwMode="ltGray">
          <a:xfrm>
            <a:off x="1152" y="990"/>
            <a:ext cx="3090721" cy="5184775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756"/>
              </a:spcAft>
            </a:pPr>
            <a:endParaRPr lang="en-US" sz="907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TextBox 11" hidden="1"/>
          <p:cNvSpPr txBox="1"/>
          <p:nvPr userDrawn="1"/>
        </p:nvSpPr>
        <p:spPr>
          <a:xfrm>
            <a:off x="8442795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BD0F91-B326-47BE-A875-91966F1E33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6273" y="2089789"/>
            <a:ext cx="1873825" cy="993643"/>
          </a:xfrm>
        </p:spPr>
        <p:txBody>
          <a:bodyPr anchor="ctr"/>
          <a:lstStyle>
            <a:lvl1pPr>
              <a:defRPr sz="2419" b="1" cap="all" baseline="0"/>
            </a:lvl1pPr>
          </a:lstStyle>
          <a:p>
            <a:pPr lvl="0"/>
            <a:r>
              <a:rPr lang="en-US"/>
              <a:t>Click to add title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093" y="2714408"/>
            <a:ext cx="1032115" cy="255758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86B84F9-45A6-420D-B328-0DCEAB1D7237}"/>
              </a:ext>
            </a:extLst>
          </p:cNvPr>
          <p:cNvSpPr txBox="1"/>
          <p:nvPr userDrawn="1"/>
        </p:nvSpPr>
        <p:spPr>
          <a:xfrm>
            <a:off x="8753014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1556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8A6FA88-5760-413D-ABE7-6E0F3BF0230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6355246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7" progId="TCLayout.ActiveDocument.1">
                  <p:embed/>
                </p:oleObj>
              </mc:Choice>
              <mc:Fallback>
                <p:oleObj name="think-cell Slide" r:id="rId4" imgW="353" imgH="35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A8A6FA88-5760-413D-ABE7-6E0F3BF023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FA130605-E664-41FA-8560-FDA194F411E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0013" cy="120018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3326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4301265" y="0"/>
            <a:ext cx="315211" cy="5184775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4608512" y="0"/>
            <a:ext cx="4608513" cy="518477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756"/>
              </a:spcAft>
            </a:pPr>
            <a:endParaRPr lang="en-US" sz="907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4605505" y="0"/>
            <a:ext cx="4611519" cy="5184775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361" baseline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476273" y="1349947"/>
            <a:ext cx="3317585" cy="2484882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3326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4" name="TextBox 13" hidden="1"/>
          <p:cNvSpPr txBox="1"/>
          <p:nvPr userDrawn="1"/>
        </p:nvSpPr>
        <p:spPr>
          <a:xfrm>
            <a:off x="8442795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605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21E222-D8B3-40C5-A653-76B331D136C5}"/>
              </a:ext>
            </a:extLst>
          </p:cNvPr>
          <p:cNvSpPr txBox="1"/>
          <p:nvPr userDrawn="1"/>
        </p:nvSpPr>
        <p:spPr>
          <a:xfrm>
            <a:off x="8753014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3554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EFD65C3-C078-4F67-A39C-F3F1BEBA4AB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92175612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7" progId="TCLayout.ActiveDocument.1">
                  <p:embed/>
                </p:oleObj>
              </mc:Choice>
              <mc:Fallback>
                <p:oleObj name="think-cell Slide" r:id="rId4" imgW="353" imgH="35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EFD65C3-C078-4F67-A39C-F3F1BEBA4A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DE4A94F-F2CD-431C-A463-043C263BEB0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0013" cy="120018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3326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01769" y="0"/>
            <a:ext cx="315211" cy="5184775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gray">
          <a:xfrm>
            <a:off x="5911493" y="0"/>
            <a:ext cx="3305532" cy="51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907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5911858" y="0"/>
            <a:ext cx="3305168" cy="5184775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21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76981" y="1349947"/>
            <a:ext cx="4723084" cy="2484882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326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4" name="TextBox 13" hidden="1"/>
          <p:cNvSpPr txBox="1"/>
          <p:nvPr userDrawn="1"/>
        </p:nvSpPr>
        <p:spPr>
          <a:xfrm>
            <a:off x="8442795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605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651D44-4D02-459E-9185-83434C14BA97}"/>
              </a:ext>
            </a:extLst>
          </p:cNvPr>
          <p:cNvSpPr txBox="1"/>
          <p:nvPr userDrawn="1"/>
        </p:nvSpPr>
        <p:spPr>
          <a:xfrm>
            <a:off x="8753014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0431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Left arro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93973105"/>
              </p:ext>
            </p:extLst>
          </p:nvPr>
        </p:nvGraphicFramePr>
        <p:xfrm>
          <a:off x="1201" y="1201"/>
          <a:ext cx="1200" cy="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24" imgH="324" progId="TCLayout.ActiveDocument.1">
                  <p:embed/>
                </p:oleObj>
              </mc:Choice>
              <mc:Fallback>
                <p:oleObj name="think-cell Slide" r:id="rId4" imgW="324" imgH="32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1" y="1201"/>
                        <a:ext cx="1200" cy="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F09352A5-0226-422B-9A89-A16435449EF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0013" cy="120018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1814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Freeform 14"/>
          <p:cNvSpPr/>
          <p:nvPr userDrawn="1"/>
        </p:nvSpPr>
        <p:spPr bwMode="ltGray">
          <a:xfrm>
            <a:off x="1152" y="990"/>
            <a:ext cx="3090721" cy="5184775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756"/>
              </a:spcAft>
            </a:pPr>
            <a:endParaRPr lang="en-US" sz="907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8" name="TextBox 17" hidden="1"/>
          <p:cNvSpPr txBox="1"/>
          <p:nvPr userDrawn="1"/>
        </p:nvSpPr>
        <p:spPr>
          <a:xfrm>
            <a:off x="8442795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3B8AD2-B1D3-4650-B491-6DF468F79C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6273" y="2089789"/>
            <a:ext cx="1873825" cy="993643"/>
          </a:xfrm>
        </p:spPr>
        <p:txBody>
          <a:bodyPr anchor="ctr"/>
          <a:lstStyle>
            <a:lvl1pPr>
              <a:defRPr sz="1814" b="1" cap="all" baseline="0">
                <a:latin typeface="+mn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093" y="2714408"/>
            <a:ext cx="1032115" cy="255758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781CBDF-9077-4B79-9F57-F56D5D710F4C}"/>
              </a:ext>
            </a:extLst>
          </p:cNvPr>
          <p:cNvSpPr txBox="1"/>
          <p:nvPr userDrawn="1"/>
        </p:nvSpPr>
        <p:spPr>
          <a:xfrm>
            <a:off x="8753014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7389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left arr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2DE5143-18FD-47E6-A609-4B0ADA11EBF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67983590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7" progId="TCLayout.ActiveDocument.1">
                  <p:embed/>
                </p:oleObj>
              </mc:Choice>
              <mc:Fallback>
                <p:oleObj name="think-cell Slide" r:id="rId4" imgW="353" imgH="35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2DE5143-18FD-47E6-A609-4B0ADA11EB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13F6B90-44A4-4AA7-BFB3-C8508CA2A7F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0013" cy="120018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1814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Freeform 14"/>
          <p:cNvSpPr/>
          <p:nvPr userDrawn="1"/>
        </p:nvSpPr>
        <p:spPr bwMode="ltGray">
          <a:xfrm>
            <a:off x="1152" y="990"/>
            <a:ext cx="3090721" cy="5184775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756"/>
              </a:spcAft>
            </a:pPr>
            <a:endParaRPr lang="en-US" sz="907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76273" y="2089789"/>
            <a:ext cx="1873825" cy="993643"/>
          </a:xfrm>
        </p:spPr>
        <p:txBody>
          <a:bodyPr anchor="ctr" anchorCtr="0">
            <a:noAutofit/>
          </a:bodyPr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6" name="TextBox 15" hidden="1"/>
          <p:cNvSpPr txBox="1"/>
          <p:nvPr userDrawn="1"/>
        </p:nvSpPr>
        <p:spPr>
          <a:xfrm>
            <a:off x="8442795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1644007" y="2572602"/>
            <a:ext cx="2037139" cy="2617143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57F6E73-6366-4B19-8F05-C38127F9CA61}"/>
              </a:ext>
            </a:extLst>
          </p:cNvPr>
          <p:cNvSpPr txBox="1"/>
          <p:nvPr userDrawn="1"/>
        </p:nvSpPr>
        <p:spPr>
          <a:xfrm>
            <a:off x="8753014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746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FA02DC9-4605-4F96-A9A5-BD727214E83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39288333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7" progId="TCLayout.ActiveDocument.1">
                  <p:embed/>
                </p:oleObj>
              </mc:Choice>
              <mc:Fallback>
                <p:oleObj name="think-cell Slide" r:id="rId4" imgW="353" imgH="35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AFA02DC9-4605-4F96-A9A5-BD727214E8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A26DDE6-634F-4007-ADC7-99589985ADE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0013" cy="120018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3326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TextBox 8" hidden="1"/>
          <p:cNvSpPr txBox="1"/>
          <p:nvPr userDrawn="1"/>
        </p:nvSpPr>
        <p:spPr>
          <a:xfrm>
            <a:off x="8442795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605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9" name="Pentagon 3"/>
          <p:cNvSpPr/>
          <p:nvPr userDrawn="1"/>
        </p:nvSpPr>
        <p:spPr bwMode="white">
          <a:xfrm>
            <a:off x="1" y="0"/>
            <a:ext cx="4102695" cy="5184775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756"/>
              </a:spcAft>
            </a:pPr>
            <a:endParaRPr lang="en-US" sz="907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476274" y="1349947"/>
            <a:ext cx="3071007" cy="2484882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326" b="1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586" y="2566223"/>
            <a:ext cx="981709" cy="2700404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C70F2FE-5764-44EF-A38B-3D530FCADABC}"/>
              </a:ext>
            </a:extLst>
          </p:cNvPr>
          <p:cNvSpPr txBox="1"/>
          <p:nvPr userDrawn="1"/>
        </p:nvSpPr>
        <p:spPr>
          <a:xfrm>
            <a:off x="8753014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9653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one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B80D57F8-9753-4A68-86B0-1DBFBC0154E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88691476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7" progId="TCLayout.ActiveDocument.1">
                  <p:embed/>
                </p:oleObj>
              </mc:Choice>
              <mc:Fallback>
                <p:oleObj name="think-cell Slide" r:id="rId3" imgW="353" imgH="35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B80D57F8-9753-4A68-86B0-1DBFBC0154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Pentagon 3"/>
          <p:cNvSpPr/>
          <p:nvPr userDrawn="1"/>
        </p:nvSpPr>
        <p:spPr bwMode="white">
          <a:xfrm>
            <a:off x="1" y="0"/>
            <a:ext cx="4102695" cy="5184775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756"/>
              </a:spcAft>
            </a:pPr>
            <a:endParaRPr lang="en-US" sz="907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476274" y="1349947"/>
            <a:ext cx="3071007" cy="2484882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326" b="1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4" name="TextBox 13" hidden="1"/>
          <p:cNvSpPr txBox="1"/>
          <p:nvPr userDrawn="1"/>
        </p:nvSpPr>
        <p:spPr>
          <a:xfrm>
            <a:off x="8442795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2704976" y="2582786"/>
            <a:ext cx="2037139" cy="2601989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9A02D3-470F-4229-A886-D2BCC7BD5FAE}"/>
              </a:ext>
            </a:extLst>
          </p:cNvPr>
          <p:cNvSpPr txBox="1"/>
          <p:nvPr userDrawn="1"/>
        </p:nvSpPr>
        <p:spPr>
          <a:xfrm>
            <a:off x="8753014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100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3639AED-75A7-4EE7-B8BA-6FE4D57E857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4372273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7" progId="TCLayout.ActiveDocument.1">
                  <p:embed/>
                </p:oleObj>
              </mc:Choice>
              <mc:Fallback>
                <p:oleObj name="think-cell Slide" r:id="rId4" imgW="353" imgH="357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3639AED-75A7-4EE7-B8BA-6FE4D57E85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0288D273-8CC2-4A97-9F50-38CA340DCFD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0013" cy="120018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1814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entagon 8"/>
          <p:cNvSpPr/>
          <p:nvPr/>
        </p:nvSpPr>
        <p:spPr bwMode="white">
          <a:xfrm>
            <a:off x="0" y="0"/>
            <a:ext cx="4810774" cy="5184775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756"/>
              </a:spcAft>
            </a:pPr>
            <a:endParaRPr lang="en-US" sz="907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76273" y="470849"/>
            <a:ext cx="3589304" cy="2513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6" name="TextBox 15" hidden="1"/>
          <p:cNvSpPr txBox="1"/>
          <p:nvPr userDrawn="1"/>
        </p:nvSpPr>
        <p:spPr>
          <a:xfrm>
            <a:off x="8442795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685" y="2713809"/>
            <a:ext cx="1032115" cy="255758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5D955B0-D91C-43CC-BF40-C90E247E1015}"/>
              </a:ext>
            </a:extLst>
          </p:cNvPr>
          <p:cNvSpPr txBox="1"/>
          <p:nvPr userDrawn="1"/>
        </p:nvSpPr>
        <p:spPr>
          <a:xfrm>
            <a:off x="8753014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8310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hal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C9CA1A7-BC84-4DD8-83CB-4C13B320F7C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04495897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7" progId="TCLayout.ActiveDocument.1">
                  <p:embed/>
                </p:oleObj>
              </mc:Choice>
              <mc:Fallback>
                <p:oleObj name="think-cell Slide" r:id="rId4" imgW="353" imgH="357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C9CA1A7-BC84-4DD8-83CB-4C13B320F7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6365D6C-B0BB-49AD-9FE8-A053333B033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0013" cy="120018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1814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entagon 8"/>
          <p:cNvSpPr/>
          <p:nvPr/>
        </p:nvSpPr>
        <p:spPr bwMode="white">
          <a:xfrm>
            <a:off x="0" y="0"/>
            <a:ext cx="4810774" cy="5184775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756"/>
              </a:spcAft>
            </a:pPr>
            <a:endParaRPr lang="en-US" sz="907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76273" y="470849"/>
            <a:ext cx="3589304" cy="251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4" name="TextBox 13" hidden="1"/>
          <p:cNvSpPr txBox="1"/>
          <p:nvPr userDrawn="1"/>
        </p:nvSpPr>
        <p:spPr>
          <a:xfrm>
            <a:off x="8442795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3371844" y="2576362"/>
            <a:ext cx="2037139" cy="2613217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D7CD688-272E-46C1-9986-0D27AC9FE3B0}"/>
              </a:ext>
            </a:extLst>
          </p:cNvPr>
          <p:cNvSpPr txBox="1"/>
          <p:nvPr userDrawn="1"/>
        </p:nvSpPr>
        <p:spPr>
          <a:xfrm>
            <a:off x="8753014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940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1B5C8E13-95B1-46A7-9145-C226B759CB7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53010148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7" progId="TCLayout.ActiveDocument.1">
                  <p:embed/>
                </p:oleObj>
              </mc:Choice>
              <mc:Fallback>
                <p:oleObj name="think-cell Slide" r:id="rId4" imgW="353" imgH="357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1B5C8E13-95B1-46A7-9145-C226B759CB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D011A508-F6E4-43FC-A50D-C5B1C579CD2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0013" cy="120018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1814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0" y="0"/>
            <a:ext cx="6385269" cy="5184775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756"/>
              </a:spcAft>
            </a:pPr>
            <a:endParaRPr lang="en-US" sz="907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TextBox 14" hidden="1"/>
          <p:cNvSpPr txBox="1"/>
          <p:nvPr userDrawn="1"/>
        </p:nvSpPr>
        <p:spPr>
          <a:xfrm>
            <a:off x="8442795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6273" y="470849"/>
            <a:ext cx="4728334" cy="2513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618" y="2713809"/>
            <a:ext cx="1032115" cy="255758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67BB895-CFAE-4536-8442-27674E9A6969}"/>
              </a:ext>
            </a:extLst>
          </p:cNvPr>
          <p:cNvSpPr txBox="1"/>
          <p:nvPr userDrawn="1"/>
        </p:nvSpPr>
        <p:spPr>
          <a:xfrm>
            <a:off x="8753014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1415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two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566BAF38-18DE-44F2-9F9F-FAF08F9FC1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53421914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7" progId="TCLayout.ActiveDocument.1">
                  <p:embed/>
                </p:oleObj>
              </mc:Choice>
              <mc:Fallback>
                <p:oleObj name="think-cell Slide" r:id="rId4" imgW="353" imgH="357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566BAF38-18DE-44F2-9F9F-FAF08F9FC1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4C63F800-AF78-4470-90EE-D6261D6A2124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0013" cy="120018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1814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0" y="0"/>
            <a:ext cx="6385269" cy="5184775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756"/>
              </a:spcAft>
            </a:pPr>
            <a:endParaRPr lang="en-US" sz="907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6273" y="470849"/>
            <a:ext cx="4728334" cy="251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8" name="TextBox 17" hidden="1"/>
          <p:cNvSpPr txBox="1"/>
          <p:nvPr userDrawn="1"/>
        </p:nvSpPr>
        <p:spPr>
          <a:xfrm>
            <a:off x="8442795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965059" y="2576362"/>
            <a:ext cx="2037139" cy="2613217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73F9953-1267-409B-AA7D-52C03FA65542}"/>
              </a:ext>
            </a:extLst>
          </p:cNvPr>
          <p:cNvSpPr txBox="1"/>
          <p:nvPr userDrawn="1"/>
        </p:nvSpPr>
        <p:spPr>
          <a:xfrm>
            <a:off x="8753014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97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left arro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2A6C7BDA-2459-4A47-BBED-1A6064FC550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51994421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7" progId="TCLayout.ActiveDocument.1">
                  <p:embed/>
                </p:oleObj>
              </mc:Choice>
              <mc:Fallback>
                <p:oleObj name="think-cell Slide" r:id="rId4" imgW="353" imgH="357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2A6C7BDA-2459-4A47-BBED-1A6064FC55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B8A606A-23AB-435F-9FF9-9E3122B829D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0013" cy="120018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2419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Freeform 14"/>
          <p:cNvSpPr/>
          <p:nvPr userDrawn="1"/>
        </p:nvSpPr>
        <p:spPr bwMode="ltGray">
          <a:xfrm>
            <a:off x="0" y="0"/>
            <a:ext cx="3090721" cy="5184775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756"/>
              </a:spcAft>
            </a:pPr>
            <a:endParaRPr lang="en-US" sz="907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76273" y="2089789"/>
            <a:ext cx="1873825" cy="993643"/>
          </a:xfrm>
        </p:spPr>
        <p:txBody>
          <a:bodyPr anchor="ctr" anchorCtr="0">
            <a:noAutofit/>
          </a:bodyPr>
          <a:lstStyle>
            <a:lvl1pPr>
              <a:defRPr sz="2419" baseline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4" name="TextBox 13" hidden="1"/>
          <p:cNvSpPr txBox="1"/>
          <p:nvPr userDrawn="1"/>
        </p:nvSpPr>
        <p:spPr>
          <a:xfrm>
            <a:off x="8442795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1644007" y="2572602"/>
            <a:ext cx="2037139" cy="2617143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C7145E8-58AB-4E4F-9673-012D0BAFBAAF}"/>
              </a:ext>
            </a:extLst>
          </p:cNvPr>
          <p:cNvSpPr txBox="1"/>
          <p:nvPr userDrawn="1"/>
        </p:nvSpPr>
        <p:spPr>
          <a:xfrm>
            <a:off x="8753014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829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2E7B021-D7CF-4FD4-9D63-C70B8DF48E1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90037147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7" progId="TCLayout.ActiveDocument.1">
                  <p:embed/>
                </p:oleObj>
              </mc:Choice>
              <mc:Fallback>
                <p:oleObj name="think-cell Slide" r:id="rId4" imgW="353" imgH="35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2E7B021-D7CF-4FD4-9D63-C70B8DF48E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F2C7EC4-563F-4664-818A-4762C2487AA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0013" cy="120018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4082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TextBox 9" hidden="1"/>
          <p:cNvSpPr txBox="1"/>
          <p:nvPr userDrawn="1"/>
        </p:nvSpPr>
        <p:spPr>
          <a:xfrm>
            <a:off x="8442795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76274" y="2892778"/>
            <a:ext cx="8265385" cy="1214582"/>
          </a:xfrm>
        </p:spPr>
        <p:txBody>
          <a:bodyPr anchor="b">
            <a:noAutofit/>
          </a:bodyPr>
          <a:lstStyle>
            <a:lvl1pPr marL="0" algn="l" defTabSz="691286" rtl="0" eaLnBrk="1" fontAlgn="auto" latinLnBrk="0" hangingPunct="1">
              <a:lnSpc>
                <a:spcPts val="4536"/>
              </a:lnSpc>
              <a:spcBef>
                <a:spcPts val="0"/>
              </a:spcBef>
              <a:spcAft>
                <a:spcPts val="0"/>
              </a:spcAft>
              <a:defRPr lang="en-US" sz="4082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CAFEA6-21E3-4681-9CF8-46AD278FFDED}"/>
              </a:ext>
            </a:extLst>
          </p:cNvPr>
          <p:cNvSpPr txBox="1"/>
          <p:nvPr userDrawn="1"/>
        </p:nvSpPr>
        <p:spPr>
          <a:xfrm>
            <a:off x="8753014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7267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ig statement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84968E95-7236-4890-8F1E-AB34F890CF0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61474698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7" progId="TCLayout.ActiveDocument.1">
                  <p:embed/>
                </p:oleObj>
              </mc:Choice>
              <mc:Fallback>
                <p:oleObj name="think-cell Slide" r:id="rId4" imgW="353" imgH="35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84968E95-7236-4890-8F1E-AB34F890CF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E6A2CBA2-D875-4F59-A8E5-5FE314A47EC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0013" cy="120018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4082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476274" y="472871"/>
            <a:ext cx="705102" cy="705129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907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76274" y="2892778"/>
            <a:ext cx="8265385" cy="121458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691286" rtl="0" eaLnBrk="1" fontAlgn="auto" latinLnBrk="0" hangingPunct="1">
              <a:lnSpc>
                <a:spcPts val="4536"/>
              </a:lnSpc>
              <a:spcBef>
                <a:spcPts val="0"/>
              </a:spcBef>
              <a:spcAft>
                <a:spcPts val="0"/>
              </a:spcAft>
              <a:defRPr lang="en-US" sz="4082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</p:spTree>
    <p:extLst>
      <p:ext uri="{BB962C8B-B14F-4D97-AF65-F5344CB8AC3E}">
        <p14:creationId xmlns:p14="http://schemas.microsoft.com/office/powerpoint/2010/main" val="48734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98740497"/>
              </p:ext>
            </p:extLst>
          </p:nvPr>
        </p:nvGraphicFramePr>
        <p:xfrm>
          <a:off x="1201" y="1201"/>
          <a:ext cx="1200" cy="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1" y="1201"/>
                        <a:ext cx="1200" cy="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 hidden="1"/>
          <p:cNvSpPr txBox="1"/>
          <p:nvPr userDrawn="1"/>
        </p:nvSpPr>
        <p:spPr>
          <a:xfrm>
            <a:off x="8442795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5138799" y="76838"/>
            <a:ext cx="581573" cy="7574880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9217025" cy="4435814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69128" tIns="34564" rIns="69128" bIns="34564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61"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64B114-B9EA-43BC-9AEA-5479FE374ACB}"/>
              </a:ext>
            </a:extLst>
          </p:cNvPr>
          <p:cNvSpPr txBox="1"/>
          <p:nvPr userDrawn="1"/>
        </p:nvSpPr>
        <p:spPr>
          <a:xfrm>
            <a:off x="8753014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6792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pecial gray"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50592A1F-B051-4FBC-995E-335779E25F1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76653514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7" progId="TCLayout.ActiveDocument.1">
                  <p:embed/>
                </p:oleObj>
              </mc:Choice>
              <mc:Fallback>
                <p:oleObj name="think-cell Slide" r:id="rId4" imgW="353" imgH="357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50592A1F-B051-4FBC-995E-335779E25F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17B280C-D81B-4F7D-98EE-45CEDA729EE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0013" cy="120018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1814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TextBox 4" hidden="1"/>
          <p:cNvSpPr txBox="1"/>
          <p:nvPr/>
        </p:nvSpPr>
        <p:spPr bwMode="white">
          <a:xfrm>
            <a:off x="8442795" y="4841873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6274" y="470849"/>
            <a:ext cx="8265385" cy="2513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78CF7A-043F-4799-82CD-10B79799AD96}"/>
              </a:ext>
            </a:extLst>
          </p:cNvPr>
          <p:cNvSpPr txBox="1"/>
          <p:nvPr userDrawn="1"/>
        </p:nvSpPr>
        <p:spPr>
          <a:xfrm>
            <a:off x="8753014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6352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able of content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9D6BBF15-F01C-4EF2-8D66-D2C35D9902D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7559280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7" progId="TCLayout.ActiveDocument.1">
                  <p:embed/>
                </p:oleObj>
              </mc:Choice>
              <mc:Fallback>
                <p:oleObj name="think-cell Slide" r:id="rId3" imgW="353" imgH="357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9D6BBF15-F01C-4EF2-8D66-D2C35D9902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3090721" cy="5184775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756"/>
              </a:spcAft>
            </a:pPr>
            <a:endParaRPr lang="en-US" sz="907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3090721" cy="5184775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756"/>
              </a:spcAft>
            </a:pPr>
            <a:endParaRPr lang="en-US" sz="907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476273" y="2091676"/>
            <a:ext cx="2346441" cy="104650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529"/>
              </a:spcAft>
              <a:buFontTx/>
              <a:buNone/>
            </a:pPr>
            <a:r>
              <a:rPr lang="en-US" sz="3326" b="1" cap="all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rPr>
              <a:t>Table of contents</a:t>
            </a:r>
          </a:p>
        </p:txBody>
      </p:sp>
      <p:sp>
        <p:nvSpPr>
          <p:cNvPr id="19" name="TextBox 18" hidden="1"/>
          <p:cNvSpPr txBox="1"/>
          <p:nvPr userDrawn="1"/>
        </p:nvSpPr>
        <p:spPr>
          <a:xfrm>
            <a:off x="8442795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098" y="2711648"/>
            <a:ext cx="1032115" cy="2557582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F17FD78-DAF3-4119-9D84-7A953A66E898}"/>
              </a:ext>
            </a:extLst>
          </p:cNvPr>
          <p:cNvSpPr txBox="1"/>
          <p:nvPr userDrawn="1"/>
        </p:nvSpPr>
        <p:spPr>
          <a:xfrm>
            <a:off x="8753014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5292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3C982CE2-BEE6-4F19-B4C9-EA4498079DE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40131071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7" progId="TCLayout.ActiveDocument.1">
                  <p:embed/>
                </p:oleObj>
              </mc:Choice>
              <mc:Fallback>
                <p:oleObj name="think-cell Slide" r:id="rId3" imgW="353" imgH="357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3C982CE2-BEE6-4F19-B4C9-EA4498079D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 hidden="1"/>
          <p:cNvSpPr txBox="1"/>
          <p:nvPr userDrawn="1"/>
        </p:nvSpPr>
        <p:spPr>
          <a:xfrm>
            <a:off x="8442795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96E475-2CC2-41AC-9140-B211FCA28037}"/>
              </a:ext>
            </a:extLst>
          </p:cNvPr>
          <p:cNvSpPr txBox="1"/>
          <p:nvPr userDrawn="1"/>
        </p:nvSpPr>
        <p:spPr>
          <a:xfrm>
            <a:off x="8753014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4731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076F5690-3475-4765-86D7-FE00F7A36EA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07227707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7" progId="TCLayout.ActiveDocument.1">
                  <p:embed/>
                </p:oleObj>
              </mc:Choice>
              <mc:Fallback>
                <p:oleObj name="think-cell Slide" r:id="rId3" imgW="353" imgH="357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076F5690-3475-4765-86D7-FE00F7A36E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500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92C9C716-50AF-4B53-830D-3E3E71F547C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08795127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7" progId="TCLayout.ActiveDocument.1">
                  <p:embed/>
                </p:oleObj>
              </mc:Choice>
              <mc:Fallback>
                <p:oleObj name="think-cell Slide" r:id="rId3" imgW="353" imgH="357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92C9C716-50AF-4B53-830D-3E3E71F547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830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D.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93367042"/>
              </p:ext>
            </p:extLst>
          </p:nvPr>
        </p:nvGraphicFramePr>
        <p:xfrm>
          <a:off x="1201" y="1201"/>
          <a:ext cx="1200" cy="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1" y="1201"/>
                        <a:ext cx="1200" cy="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3295EBA1-8C04-4825-949C-A8967658D90D}"/>
              </a:ext>
            </a:extLst>
          </p:cNvPr>
          <p:cNvSpPr txBox="1">
            <a:spLocks/>
          </p:cNvSpPr>
          <p:nvPr userDrawn="1"/>
        </p:nvSpPr>
        <p:spPr>
          <a:xfrm>
            <a:off x="0" y="1993555"/>
            <a:ext cx="9217025" cy="97990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cap="all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3024"/>
              <a:t>THANK YOU</a:t>
            </a:r>
            <a:endParaRPr lang="en-SG" sz="3024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9A55903-7829-4D60-9EC3-69D13DDED2DB}"/>
              </a:ext>
            </a:extLst>
          </p:cNvPr>
          <p:cNvGrpSpPr/>
          <p:nvPr userDrawn="1"/>
        </p:nvGrpSpPr>
        <p:grpSpPr>
          <a:xfrm>
            <a:off x="0" y="2085432"/>
            <a:ext cx="9217025" cy="3099343"/>
            <a:chOff x="0" y="2758440"/>
            <a:chExt cx="12192000" cy="409956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3E679AA-E7C6-4951-9327-95A8495D94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2758440"/>
              <a:ext cx="12192000" cy="409956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76C37BA-2960-43FE-A8B8-917FDAE04CEC}"/>
                </a:ext>
              </a:extLst>
            </p:cNvPr>
            <p:cNvSpPr/>
            <p:nvPr/>
          </p:nvSpPr>
          <p:spPr>
            <a:xfrm>
              <a:off x="172720" y="5394960"/>
              <a:ext cx="3688080" cy="1290320"/>
            </a:xfrm>
            <a:prstGeom prst="rect">
              <a:avLst/>
            </a:prstGeom>
            <a:solidFill>
              <a:schemeClr val="bg1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rnd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7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89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DD9906D-4D46-411C-AB62-CADADD3D23C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23206487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7" progId="TCLayout.ActiveDocument.1">
                  <p:embed/>
                </p:oleObj>
              </mc:Choice>
              <mc:Fallback>
                <p:oleObj name="think-cell Slide" r:id="rId3" imgW="353" imgH="35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DD9906D-4D46-411C-AB62-CADADD3D23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0" name="Group 49">
            <a:extLst>
              <a:ext uri="{FF2B5EF4-FFF2-40B4-BE49-F238E27FC236}">
                <a16:creationId xmlns:a16="http://schemas.microsoft.com/office/drawing/2014/main" id="{6102A332-0C7A-4A6F-8045-DD9D0A25E923}"/>
              </a:ext>
            </a:extLst>
          </p:cNvPr>
          <p:cNvGrpSpPr/>
          <p:nvPr userDrawn="1"/>
        </p:nvGrpSpPr>
        <p:grpSpPr>
          <a:xfrm>
            <a:off x="-454" y="-1"/>
            <a:ext cx="9218386" cy="5184776"/>
            <a:chOff x="-600" y="-1"/>
            <a:chExt cx="12193800" cy="6858001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1982AF37-A4FC-4201-86A1-88BAA8761F90}"/>
                </a:ext>
              </a:extLst>
            </p:cNvPr>
            <p:cNvGrpSpPr/>
            <p:nvPr userDrawn="1"/>
          </p:nvGrpSpPr>
          <p:grpSpPr>
            <a:xfrm>
              <a:off x="-600" y="622800"/>
              <a:ext cx="12193200" cy="5536800"/>
              <a:chOff x="-600" y="622800"/>
              <a:chExt cx="12193200" cy="5536800"/>
            </a:xfrm>
          </p:grpSpPr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3D65D250-CDB4-4D3F-B43F-BEC9E44C585D}"/>
                  </a:ext>
                </a:extLst>
              </p:cNvPr>
              <p:cNvCxnSpPr/>
              <p:nvPr/>
            </p:nvCxnSpPr>
            <p:spPr>
              <a:xfrm>
                <a:off x="-600" y="622800"/>
                <a:ext cx="121932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CE9EB5A0-9B57-4BEC-8F91-82A1B7FBE3E0}"/>
                  </a:ext>
                </a:extLst>
              </p:cNvPr>
              <p:cNvCxnSpPr/>
              <p:nvPr/>
            </p:nvCxnSpPr>
            <p:spPr>
              <a:xfrm>
                <a:off x="-600" y="914211"/>
                <a:ext cx="121932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56AF10B3-5740-4441-A32D-6F1558001014}"/>
                  </a:ext>
                </a:extLst>
              </p:cNvPr>
              <p:cNvCxnSpPr/>
              <p:nvPr/>
            </p:nvCxnSpPr>
            <p:spPr>
              <a:xfrm>
                <a:off x="-600" y="1205622"/>
                <a:ext cx="121932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4A86479A-0C95-4920-AE8D-85A7FBD27198}"/>
                  </a:ext>
                </a:extLst>
              </p:cNvPr>
              <p:cNvCxnSpPr/>
              <p:nvPr/>
            </p:nvCxnSpPr>
            <p:spPr>
              <a:xfrm>
                <a:off x="-600" y="1497600"/>
                <a:ext cx="121932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595D13B5-EA31-43CF-BD6B-87450DA721F5}"/>
                  </a:ext>
                </a:extLst>
              </p:cNvPr>
              <p:cNvCxnSpPr/>
              <p:nvPr/>
            </p:nvCxnSpPr>
            <p:spPr>
              <a:xfrm>
                <a:off x="-600" y="1788444"/>
                <a:ext cx="121932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8A9C056B-AAB2-49A1-9ED8-CB069274B498}"/>
                  </a:ext>
                </a:extLst>
              </p:cNvPr>
              <p:cNvCxnSpPr/>
              <p:nvPr/>
            </p:nvCxnSpPr>
            <p:spPr>
              <a:xfrm>
                <a:off x="-600" y="2079855"/>
                <a:ext cx="121932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5F0BC8E8-44DB-4582-810E-608A149781A9}"/>
                  </a:ext>
                </a:extLst>
              </p:cNvPr>
              <p:cNvCxnSpPr/>
              <p:nvPr/>
            </p:nvCxnSpPr>
            <p:spPr>
              <a:xfrm>
                <a:off x="-600" y="2371266"/>
                <a:ext cx="121932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B56D8CFC-D9D7-4626-9539-005375518DCA}"/>
                  </a:ext>
                </a:extLst>
              </p:cNvPr>
              <p:cNvCxnSpPr/>
              <p:nvPr/>
            </p:nvCxnSpPr>
            <p:spPr>
              <a:xfrm>
                <a:off x="-600" y="2662677"/>
                <a:ext cx="121932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8E55AAEE-9EF6-49AD-AF6D-7FEEB2DE94AE}"/>
                  </a:ext>
                </a:extLst>
              </p:cNvPr>
              <p:cNvCxnSpPr/>
              <p:nvPr/>
            </p:nvCxnSpPr>
            <p:spPr>
              <a:xfrm>
                <a:off x="-600" y="2954088"/>
                <a:ext cx="121932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50897CF1-DCC2-40DE-B3A8-C3B0AC417860}"/>
                  </a:ext>
                </a:extLst>
              </p:cNvPr>
              <p:cNvCxnSpPr/>
              <p:nvPr/>
            </p:nvCxnSpPr>
            <p:spPr>
              <a:xfrm>
                <a:off x="-600" y="3245499"/>
                <a:ext cx="121932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0575588E-7C77-49DB-A6F0-49DF55E4A41C}"/>
                  </a:ext>
                </a:extLst>
              </p:cNvPr>
              <p:cNvCxnSpPr/>
              <p:nvPr/>
            </p:nvCxnSpPr>
            <p:spPr>
              <a:xfrm>
                <a:off x="-600" y="3536910"/>
                <a:ext cx="121932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68EA56AF-79B7-43A7-8ED4-7C83C66F7DC4}"/>
                  </a:ext>
                </a:extLst>
              </p:cNvPr>
              <p:cNvCxnSpPr/>
              <p:nvPr/>
            </p:nvCxnSpPr>
            <p:spPr>
              <a:xfrm>
                <a:off x="-600" y="3828321"/>
                <a:ext cx="121932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6540195D-247A-42CC-9848-3BF6D06AC8F8}"/>
                  </a:ext>
                </a:extLst>
              </p:cNvPr>
              <p:cNvCxnSpPr/>
              <p:nvPr/>
            </p:nvCxnSpPr>
            <p:spPr>
              <a:xfrm>
                <a:off x="-600" y="4119732"/>
                <a:ext cx="121932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F61D9A7B-F6FF-49A1-A953-8B947397C3C6}"/>
                  </a:ext>
                </a:extLst>
              </p:cNvPr>
              <p:cNvCxnSpPr/>
              <p:nvPr/>
            </p:nvCxnSpPr>
            <p:spPr>
              <a:xfrm>
                <a:off x="-600" y="4411143"/>
                <a:ext cx="121932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2C9539CD-A48F-4BA6-8D20-E2EF5577BC4D}"/>
                  </a:ext>
                </a:extLst>
              </p:cNvPr>
              <p:cNvCxnSpPr/>
              <p:nvPr/>
            </p:nvCxnSpPr>
            <p:spPr>
              <a:xfrm>
                <a:off x="-600" y="4702554"/>
                <a:ext cx="121932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BE598218-4C50-450E-80D7-7488A3902182}"/>
                  </a:ext>
                </a:extLst>
              </p:cNvPr>
              <p:cNvCxnSpPr/>
              <p:nvPr/>
            </p:nvCxnSpPr>
            <p:spPr>
              <a:xfrm>
                <a:off x="-600" y="4993965"/>
                <a:ext cx="121932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87EB795E-4759-4C6E-99A2-DB95485DA044}"/>
                  </a:ext>
                </a:extLst>
              </p:cNvPr>
              <p:cNvCxnSpPr/>
              <p:nvPr/>
            </p:nvCxnSpPr>
            <p:spPr>
              <a:xfrm>
                <a:off x="-600" y="5285376"/>
                <a:ext cx="121932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57CB7D65-A97C-481E-898B-BEF6862B1574}"/>
                  </a:ext>
                </a:extLst>
              </p:cNvPr>
              <p:cNvCxnSpPr/>
              <p:nvPr/>
            </p:nvCxnSpPr>
            <p:spPr>
              <a:xfrm>
                <a:off x="-600" y="5576787"/>
                <a:ext cx="121932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9CF205DE-3443-4909-A522-A581AD6FD8DE}"/>
                  </a:ext>
                </a:extLst>
              </p:cNvPr>
              <p:cNvCxnSpPr/>
              <p:nvPr/>
            </p:nvCxnSpPr>
            <p:spPr>
              <a:xfrm>
                <a:off x="-600" y="5868198"/>
                <a:ext cx="121932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F7BDC623-F526-4A1C-B957-025420B8726C}"/>
                  </a:ext>
                </a:extLst>
              </p:cNvPr>
              <p:cNvCxnSpPr/>
              <p:nvPr/>
            </p:nvCxnSpPr>
            <p:spPr>
              <a:xfrm>
                <a:off x="-600" y="6159600"/>
                <a:ext cx="121932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265BA3AE-6F2B-4FFA-A9D4-5B0E2CEB408E}"/>
                </a:ext>
              </a:extLst>
            </p:cNvPr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72" name="Rectangle 5">
                <a:extLst>
                  <a:ext uri="{FF2B5EF4-FFF2-40B4-BE49-F238E27FC236}">
                    <a16:creationId xmlns:a16="http://schemas.microsoft.com/office/drawing/2014/main" id="{691C63A3-7EC2-40D1-BCD7-CC3EF57674D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61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3" name="Rectangle 7">
                <a:extLst>
                  <a:ext uri="{FF2B5EF4-FFF2-40B4-BE49-F238E27FC236}">
                    <a16:creationId xmlns:a16="http://schemas.microsoft.com/office/drawing/2014/main" id="{46B4BF63-81B4-42F6-BFAF-112B2DF5D59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61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4" name="Rectangle 9">
                <a:extLst>
                  <a:ext uri="{FF2B5EF4-FFF2-40B4-BE49-F238E27FC236}">
                    <a16:creationId xmlns:a16="http://schemas.microsoft.com/office/drawing/2014/main" id="{E17D7CBE-2D91-4C7A-9F8F-6B8CE78ACBA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61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5" name="Rectangle 11">
                <a:extLst>
                  <a:ext uri="{FF2B5EF4-FFF2-40B4-BE49-F238E27FC236}">
                    <a16:creationId xmlns:a16="http://schemas.microsoft.com/office/drawing/2014/main" id="{771C7C2F-1BE3-42E4-B892-B1A7664F69F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61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6" name="Rectangle 13">
                <a:extLst>
                  <a:ext uri="{FF2B5EF4-FFF2-40B4-BE49-F238E27FC236}">
                    <a16:creationId xmlns:a16="http://schemas.microsoft.com/office/drawing/2014/main" id="{832DE4DC-DE45-486F-816C-88D190C7925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61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0A49C9B0-92C3-4EFB-9B7C-E2F4BF953CAE}"/>
                </a:ext>
              </a:extLst>
            </p:cNvPr>
            <p:cNvGrpSpPr/>
            <p:nvPr userDrawn="1"/>
          </p:nvGrpSpPr>
          <p:grpSpPr>
            <a:xfrm>
              <a:off x="-600" y="-1"/>
              <a:ext cx="12193800" cy="6858001"/>
              <a:chOff x="-600" y="-1"/>
              <a:chExt cx="12193800" cy="6858001"/>
            </a:xfrm>
          </p:grpSpPr>
          <p:sp>
            <p:nvSpPr>
              <p:cNvPr id="54" name="No fly zone">
                <a:extLst>
                  <a:ext uri="{FF2B5EF4-FFF2-40B4-BE49-F238E27FC236}">
                    <a16:creationId xmlns:a16="http://schemas.microsoft.com/office/drawing/2014/main" id="{F122CC3A-B13E-4E5C-B241-8A46C3796D51}"/>
                  </a:ext>
                </a:extLst>
              </p:cNvPr>
              <p:cNvSpPr/>
              <p:nvPr/>
            </p:nvSpPr>
            <p:spPr>
              <a:xfrm>
                <a:off x="0" y="-1"/>
                <a:ext cx="12193200" cy="6858000"/>
              </a:xfrm>
              <a:custGeom>
                <a:avLst/>
                <a:gdLst>
                  <a:gd name="connsiteX0" fmla="*/ 630001 w 12193200"/>
                  <a:gd name="connsiteY0" fmla="*/ 622800 h 6858000"/>
                  <a:gd name="connsiteX1" fmla="*/ 630001 w 12193200"/>
                  <a:gd name="connsiteY1" fmla="*/ 6160597 h 6858000"/>
                  <a:gd name="connsiteX2" fmla="*/ 11562000 w 12193200"/>
                  <a:gd name="connsiteY2" fmla="*/ 6160597 h 6858000"/>
                  <a:gd name="connsiteX3" fmla="*/ 11562000 w 12193200"/>
                  <a:gd name="connsiteY3" fmla="*/ 622800 h 6858000"/>
                  <a:gd name="connsiteX4" fmla="*/ 0 w 12193200"/>
                  <a:gd name="connsiteY4" fmla="*/ 0 h 6858000"/>
                  <a:gd name="connsiteX5" fmla="*/ 12193200 w 12193200"/>
                  <a:gd name="connsiteY5" fmla="*/ 0 h 6858000"/>
                  <a:gd name="connsiteX6" fmla="*/ 12193200 w 12193200"/>
                  <a:gd name="connsiteY6" fmla="*/ 622800 h 6858000"/>
                  <a:gd name="connsiteX7" fmla="*/ 12192000 w 12193200"/>
                  <a:gd name="connsiteY7" fmla="*/ 622800 h 6858000"/>
                  <a:gd name="connsiteX8" fmla="*/ 12192000 w 12193200"/>
                  <a:gd name="connsiteY8" fmla="*/ 6160597 h 6858000"/>
                  <a:gd name="connsiteX9" fmla="*/ 12193200 w 12193200"/>
                  <a:gd name="connsiteY9" fmla="*/ 6160597 h 6858000"/>
                  <a:gd name="connsiteX10" fmla="*/ 12193200 w 12193200"/>
                  <a:gd name="connsiteY10" fmla="*/ 6858000 h 6858000"/>
                  <a:gd name="connsiteX11" fmla="*/ 12192000 w 12193200"/>
                  <a:gd name="connsiteY11" fmla="*/ 6858000 h 6858000"/>
                  <a:gd name="connsiteX12" fmla="*/ 11562000 w 12193200"/>
                  <a:gd name="connsiteY12" fmla="*/ 6858000 h 6858000"/>
                  <a:gd name="connsiteX13" fmla="*/ 630001 w 12193200"/>
                  <a:gd name="connsiteY13" fmla="*/ 6858000 h 6858000"/>
                  <a:gd name="connsiteX14" fmla="*/ 1 w 12193200"/>
                  <a:gd name="connsiteY14" fmla="*/ 6858000 h 6858000"/>
                  <a:gd name="connsiteX15" fmla="*/ 1 w 12193200"/>
                  <a:gd name="connsiteY15" fmla="*/ 6160597 h 6858000"/>
                  <a:gd name="connsiteX16" fmla="*/ 1 w 12193200"/>
                  <a:gd name="connsiteY16" fmla="*/ 622800 h 6858000"/>
                  <a:gd name="connsiteX17" fmla="*/ 0 w 12193200"/>
                  <a:gd name="connsiteY17" fmla="*/ 622800 h 6858000"/>
                  <a:gd name="connsiteX0" fmla="*/ 306151 w 12193200"/>
                  <a:gd name="connsiteY0" fmla="*/ 603750 h 6858000"/>
                  <a:gd name="connsiteX1" fmla="*/ 630001 w 12193200"/>
                  <a:gd name="connsiteY1" fmla="*/ 6160597 h 6858000"/>
                  <a:gd name="connsiteX2" fmla="*/ 11562000 w 12193200"/>
                  <a:gd name="connsiteY2" fmla="*/ 6160597 h 6858000"/>
                  <a:gd name="connsiteX3" fmla="*/ 11562000 w 12193200"/>
                  <a:gd name="connsiteY3" fmla="*/ 622800 h 6858000"/>
                  <a:gd name="connsiteX4" fmla="*/ 306151 w 12193200"/>
                  <a:gd name="connsiteY4" fmla="*/ 603750 h 6858000"/>
                  <a:gd name="connsiteX5" fmla="*/ 0 w 12193200"/>
                  <a:gd name="connsiteY5" fmla="*/ 0 h 6858000"/>
                  <a:gd name="connsiteX6" fmla="*/ 12193200 w 12193200"/>
                  <a:gd name="connsiteY6" fmla="*/ 0 h 6858000"/>
                  <a:gd name="connsiteX7" fmla="*/ 12193200 w 12193200"/>
                  <a:gd name="connsiteY7" fmla="*/ 622800 h 6858000"/>
                  <a:gd name="connsiteX8" fmla="*/ 12192000 w 12193200"/>
                  <a:gd name="connsiteY8" fmla="*/ 622800 h 6858000"/>
                  <a:gd name="connsiteX9" fmla="*/ 12192000 w 12193200"/>
                  <a:gd name="connsiteY9" fmla="*/ 6160597 h 6858000"/>
                  <a:gd name="connsiteX10" fmla="*/ 12193200 w 12193200"/>
                  <a:gd name="connsiteY10" fmla="*/ 6160597 h 6858000"/>
                  <a:gd name="connsiteX11" fmla="*/ 12193200 w 12193200"/>
                  <a:gd name="connsiteY11" fmla="*/ 6858000 h 6858000"/>
                  <a:gd name="connsiteX12" fmla="*/ 12192000 w 12193200"/>
                  <a:gd name="connsiteY12" fmla="*/ 6858000 h 6858000"/>
                  <a:gd name="connsiteX13" fmla="*/ 11562000 w 12193200"/>
                  <a:gd name="connsiteY13" fmla="*/ 6858000 h 6858000"/>
                  <a:gd name="connsiteX14" fmla="*/ 630001 w 12193200"/>
                  <a:gd name="connsiteY14" fmla="*/ 6858000 h 6858000"/>
                  <a:gd name="connsiteX15" fmla="*/ 1 w 12193200"/>
                  <a:gd name="connsiteY15" fmla="*/ 6858000 h 6858000"/>
                  <a:gd name="connsiteX16" fmla="*/ 1 w 12193200"/>
                  <a:gd name="connsiteY16" fmla="*/ 6160597 h 6858000"/>
                  <a:gd name="connsiteX17" fmla="*/ 1 w 12193200"/>
                  <a:gd name="connsiteY17" fmla="*/ 622800 h 6858000"/>
                  <a:gd name="connsiteX18" fmla="*/ 0 w 12193200"/>
                  <a:gd name="connsiteY18" fmla="*/ 622800 h 6858000"/>
                  <a:gd name="connsiteX19" fmla="*/ 0 w 12193200"/>
                  <a:gd name="connsiteY19" fmla="*/ 0 h 6858000"/>
                  <a:gd name="connsiteX0" fmla="*/ 306151 w 12193200"/>
                  <a:gd name="connsiteY0" fmla="*/ 603750 h 6858000"/>
                  <a:gd name="connsiteX1" fmla="*/ 630001 w 12193200"/>
                  <a:gd name="connsiteY1" fmla="*/ 6160597 h 6858000"/>
                  <a:gd name="connsiteX2" fmla="*/ 11562000 w 12193200"/>
                  <a:gd name="connsiteY2" fmla="*/ 6160597 h 6858000"/>
                  <a:gd name="connsiteX3" fmla="*/ 11562000 w 12193200"/>
                  <a:gd name="connsiteY3" fmla="*/ 622800 h 6858000"/>
                  <a:gd name="connsiteX4" fmla="*/ 306151 w 12193200"/>
                  <a:gd name="connsiteY4" fmla="*/ 603750 h 6858000"/>
                  <a:gd name="connsiteX5" fmla="*/ 0 w 12193200"/>
                  <a:gd name="connsiteY5" fmla="*/ 0 h 6858000"/>
                  <a:gd name="connsiteX6" fmla="*/ 12193200 w 12193200"/>
                  <a:gd name="connsiteY6" fmla="*/ 0 h 6858000"/>
                  <a:gd name="connsiteX7" fmla="*/ 12193200 w 12193200"/>
                  <a:gd name="connsiteY7" fmla="*/ 622800 h 6858000"/>
                  <a:gd name="connsiteX8" fmla="*/ 12192000 w 12193200"/>
                  <a:gd name="connsiteY8" fmla="*/ 622800 h 6858000"/>
                  <a:gd name="connsiteX9" fmla="*/ 12192000 w 12193200"/>
                  <a:gd name="connsiteY9" fmla="*/ 6160597 h 6858000"/>
                  <a:gd name="connsiteX10" fmla="*/ 12193200 w 12193200"/>
                  <a:gd name="connsiteY10" fmla="*/ 6160597 h 6858000"/>
                  <a:gd name="connsiteX11" fmla="*/ 12193200 w 12193200"/>
                  <a:gd name="connsiteY11" fmla="*/ 6858000 h 6858000"/>
                  <a:gd name="connsiteX12" fmla="*/ 12192000 w 12193200"/>
                  <a:gd name="connsiteY12" fmla="*/ 6858000 h 6858000"/>
                  <a:gd name="connsiteX13" fmla="*/ 11562000 w 12193200"/>
                  <a:gd name="connsiteY13" fmla="*/ 6858000 h 6858000"/>
                  <a:gd name="connsiteX14" fmla="*/ 630001 w 12193200"/>
                  <a:gd name="connsiteY14" fmla="*/ 6858000 h 6858000"/>
                  <a:gd name="connsiteX15" fmla="*/ 1 w 12193200"/>
                  <a:gd name="connsiteY15" fmla="*/ 6858000 h 6858000"/>
                  <a:gd name="connsiteX16" fmla="*/ 1 w 12193200"/>
                  <a:gd name="connsiteY16" fmla="*/ 6160597 h 6858000"/>
                  <a:gd name="connsiteX17" fmla="*/ 1 w 12193200"/>
                  <a:gd name="connsiteY17" fmla="*/ 622800 h 6858000"/>
                  <a:gd name="connsiteX18" fmla="*/ 0 w 12193200"/>
                  <a:gd name="connsiteY18" fmla="*/ 622800 h 6858000"/>
                  <a:gd name="connsiteX19" fmla="*/ 0 w 12193200"/>
                  <a:gd name="connsiteY19" fmla="*/ 0 h 6858000"/>
                  <a:gd name="connsiteX0" fmla="*/ 242651 w 12193200"/>
                  <a:gd name="connsiteY0" fmla="*/ 610100 h 6858000"/>
                  <a:gd name="connsiteX1" fmla="*/ 630001 w 12193200"/>
                  <a:gd name="connsiteY1" fmla="*/ 6160597 h 6858000"/>
                  <a:gd name="connsiteX2" fmla="*/ 11562000 w 12193200"/>
                  <a:gd name="connsiteY2" fmla="*/ 6160597 h 6858000"/>
                  <a:gd name="connsiteX3" fmla="*/ 11562000 w 12193200"/>
                  <a:gd name="connsiteY3" fmla="*/ 622800 h 6858000"/>
                  <a:gd name="connsiteX4" fmla="*/ 242651 w 12193200"/>
                  <a:gd name="connsiteY4" fmla="*/ 610100 h 6858000"/>
                  <a:gd name="connsiteX5" fmla="*/ 0 w 12193200"/>
                  <a:gd name="connsiteY5" fmla="*/ 0 h 6858000"/>
                  <a:gd name="connsiteX6" fmla="*/ 12193200 w 12193200"/>
                  <a:gd name="connsiteY6" fmla="*/ 0 h 6858000"/>
                  <a:gd name="connsiteX7" fmla="*/ 12193200 w 12193200"/>
                  <a:gd name="connsiteY7" fmla="*/ 622800 h 6858000"/>
                  <a:gd name="connsiteX8" fmla="*/ 12192000 w 12193200"/>
                  <a:gd name="connsiteY8" fmla="*/ 622800 h 6858000"/>
                  <a:gd name="connsiteX9" fmla="*/ 12192000 w 12193200"/>
                  <a:gd name="connsiteY9" fmla="*/ 6160597 h 6858000"/>
                  <a:gd name="connsiteX10" fmla="*/ 12193200 w 12193200"/>
                  <a:gd name="connsiteY10" fmla="*/ 6160597 h 6858000"/>
                  <a:gd name="connsiteX11" fmla="*/ 12193200 w 12193200"/>
                  <a:gd name="connsiteY11" fmla="*/ 6858000 h 6858000"/>
                  <a:gd name="connsiteX12" fmla="*/ 12192000 w 12193200"/>
                  <a:gd name="connsiteY12" fmla="*/ 6858000 h 6858000"/>
                  <a:gd name="connsiteX13" fmla="*/ 11562000 w 12193200"/>
                  <a:gd name="connsiteY13" fmla="*/ 6858000 h 6858000"/>
                  <a:gd name="connsiteX14" fmla="*/ 630001 w 12193200"/>
                  <a:gd name="connsiteY14" fmla="*/ 6858000 h 6858000"/>
                  <a:gd name="connsiteX15" fmla="*/ 1 w 12193200"/>
                  <a:gd name="connsiteY15" fmla="*/ 6858000 h 6858000"/>
                  <a:gd name="connsiteX16" fmla="*/ 1 w 12193200"/>
                  <a:gd name="connsiteY16" fmla="*/ 6160597 h 6858000"/>
                  <a:gd name="connsiteX17" fmla="*/ 1 w 12193200"/>
                  <a:gd name="connsiteY17" fmla="*/ 622800 h 6858000"/>
                  <a:gd name="connsiteX18" fmla="*/ 0 w 12193200"/>
                  <a:gd name="connsiteY18" fmla="*/ 622800 h 6858000"/>
                  <a:gd name="connsiteX19" fmla="*/ 0 w 12193200"/>
                  <a:gd name="connsiteY19" fmla="*/ 0 h 6858000"/>
                  <a:gd name="connsiteX0" fmla="*/ 236301 w 12193200"/>
                  <a:gd name="connsiteY0" fmla="*/ 616450 h 6858000"/>
                  <a:gd name="connsiteX1" fmla="*/ 630001 w 12193200"/>
                  <a:gd name="connsiteY1" fmla="*/ 6160597 h 6858000"/>
                  <a:gd name="connsiteX2" fmla="*/ 11562000 w 12193200"/>
                  <a:gd name="connsiteY2" fmla="*/ 6160597 h 6858000"/>
                  <a:gd name="connsiteX3" fmla="*/ 11562000 w 12193200"/>
                  <a:gd name="connsiteY3" fmla="*/ 622800 h 6858000"/>
                  <a:gd name="connsiteX4" fmla="*/ 236301 w 12193200"/>
                  <a:gd name="connsiteY4" fmla="*/ 616450 h 6858000"/>
                  <a:gd name="connsiteX5" fmla="*/ 0 w 12193200"/>
                  <a:gd name="connsiteY5" fmla="*/ 0 h 6858000"/>
                  <a:gd name="connsiteX6" fmla="*/ 12193200 w 12193200"/>
                  <a:gd name="connsiteY6" fmla="*/ 0 h 6858000"/>
                  <a:gd name="connsiteX7" fmla="*/ 12193200 w 12193200"/>
                  <a:gd name="connsiteY7" fmla="*/ 622800 h 6858000"/>
                  <a:gd name="connsiteX8" fmla="*/ 12192000 w 12193200"/>
                  <a:gd name="connsiteY8" fmla="*/ 622800 h 6858000"/>
                  <a:gd name="connsiteX9" fmla="*/ 12192000 w 12193200"/>
                  <a:gd name="connsiteY9" fmla="*/ 6160597 h 6858000"/>
                  <a:gd name="connsiteX10" fmla="*/ 12193200 w 12193200"/>
                  <a:gd name="connsiteY10" fmla="*/ 6160597 h 6858000"/>
                  <a:gd name="connsiteX11" fmla="*/ 12193200 w 12193200"/>
                  <a:gd name="connsiteY11" fmla="*/ 6858000 h 6858000"/>
                  <a:gd name="connsiteX12" fmla="*/ 12192000 w 12193200"/>
                  <a:gd name="connsiteY12" fmla="*/ 6858000 h 6858000"/>
                  <a:gd name="connsiteX13" fmla="*/ 11562000 w 12193200"/>
                  <a:gd name="connsiteY13" fmla="*/ 6858000 h 6858000"/>
                  <a:gd name="connsiteX14" fmla="*/ 630001 w 12193200"/>
                  <a:gd name="connsiteY14" fmla="*/ 6858000 h 6858000"/>
                  <a:gd name="connsiteX15" fmla="*/ 1 w 12193200"/>
                  <a:gd name="connsiteY15" fmla="*/ 6858000 h 6858000"/>
                  <a:gd name="connsiteX16" fmla="*/ 1 w 12193200"/>
                  <a:gd name="connsiteY16" fmla="*/ 6160597 h 6858000"/>
                  <a:gd name="connsiteX17" fmla="*/ 1 w 12193200"/>
                  <a:gd name="connsiteY17" fmla="*/ 622800 h 6858000"/>
                  <a:gd name="connsiteX18" fmla="*/ 0 w 12193200"/>
                  <a:gd name="connsiteY18" fmla="*/ 622800 h 6858000"/>
                  <a:gd name="connsiteX19" fmla="*/ 0 w 12193200"/>
                  <a:gd name="connsiteY19" fmla="*/ 0 h 6858000"/>
                  <a:gd name="connsiteX0" fmla="*/ 236301 w 12193200"/>
                  <a:gd name="connsiteY0" fmla="*/ 616450 h 6858000"/>
                  <a:gd name="connsiteX1" fmla="*/ 229951 w 12193200"/>
                  <a:gd name="connsiteY1" fmla="*/ 6166947 h 6858000"/>
                  <a:gd name="connsiteX2" fmla="*/ 11562000 w 12193200"/>
                  <a:gd name="connsiteY2" fmla="*/ 6160597 h 6858000"/>
                  <a:gd name="connsiteX3" fmla="*/ 11562000 w 12193200"/>
                  <a:gd name="connsiteY3" fmla="*/ 622800 h 6858000"/>
                  <a:gd name="connsiteX4" fmla="*/ 236301 w 12193200"/>
                  <a:gd name="connsiteY4" fmla="*/ 616450 h 6858000"/>
                  <a:gd name="connsiteX5" fmla="*/ 0 w 12193200"/>
                  <a:gd name="connsiteY5" fmla="*/ 0 h 6858000"/>
                  <a:gd name="connsiteX6" fmla="*/ 12193200 w 12193200"/>
                  <a:gd name="connsiteY6" fmla="*/ 0 h 6858000"/>
                  <a:gd name="connsiteX7" fmla="*/ 12193200 w 12193200"/>
                  <a:gd name="connsiteY7" fmla="*/ 622800 h 6858000"/>
                  <a:gd name="connsiteX8" fmla="*/ 12192000 w 12193200"/>
                  <a:gd name="connsiteY8" fmla="*/ 622800 h 6858000"/>
                  <a:gd name="connsiteX9" fmla="*/ 12192000 w 12193200"/>
                  <a:gd name="connsiteY9" fmla="*/ 6160597 h 6858000"/>
                  <a:gd name="connsiteX10" fmla="*/ 12193200 w 12193200"/>
                  <a:gd name="connsiteY10" fmla="*/ 6160597 h 6858000"/>
                  <a:gd name="connsiteX11" fmla="*/ 12193200 w 12193200"/>
                  <a:gd name="connsiteY11" fmla="*/ 6858000 h 6858000"/>
                  <a:gd name="connsiteX12" fmla="*/ 12192000 w 12193200"/>
                  <a:gd name="connsiteY12" fmla="*/ 6858000 h 6858000"/>
                  <a:gd name="connsiteX13" fmla="*/ 11562000 w 12193200"/>
                  <a:gd name="connsiteY13" fmla="*/ 6858000 h 6858000"/>
                  <a:gd name="connsiteX14" fmla="*/ 630001 w 12193200"/>
                  <a:gd name="connsiteY14" fmla="*/ 6858000 h 6858000"/>
                  <a:gd name="connsiteX15" fmla="*/ 1 w 12193200"/>
                  <a:gd name="connsiteY15" fmla="*/ 6858000 h 6858000"/>
                  <a:gd name="connsiteX16" fmla="*/ 1 w 12193200"/>
                  <a:gd name="connsiteY16" fmla="*/ 6160597 h 6858000"/>
                  <a:gd name="connsiteX17" fmla="*/ 1 w 12193200"/>
                  <a:gd name="connsiteY17" fmla="*/ 622800 h 6858000"/>
                  <a:gd name="connsiteX18" fmla="*/ 0 w 12193200"/>
                  <a:gd name="connsiteY18" fmla="*/ 622800 h 6858000"/>
                  <a:gd name="connsiteX19" fmla="*/ 0 w 12193200"/>
                  <a:gd name="connsiteY19" fmla="*/ 0 h 6858000"/>
                  <a:gd name="connsiteX0" fmla="*/ 236301 w 12193200"/>
                  <a:gd name="connsiteY0" fmla="*/ 616450 h 6858000"/>
                  <a:gd name="connsiteX1" fmla="*/ 242651 w 12193200"/>
                  <a:gd name="connsiteY1" fmla="*/ 6160597 h 6858000"/>
                  <a:gd name="connsiteX2" fmla="*/ 11562000 w 12193200"/>
                  <a:gd name="connsiteY2" fmla="*/ 6160597 h 6858000"/>
                  <a:gd name="connsiteX3" fmla="*/ 11562000 w 12193200"/>
                  <a:gd name="connsiteY3" fmla="*/ 622800 h 6858000"/>
                  <a:gd name="connsiteX4" fmla="*/ 236301 w 12193200"/>
                  <a:gd name="connsiteY4" fmla="*/ 616450 h 6858000"/>
                  <a:gd name="connsiteX5" fmla="*/ 0 w 12193200"/>
                  <a:gd name="connsiteY5" fmla="*/ 0 h 6858000"/>
                  <a:gd name="connsiteX6" fmla="*/ 12193200 w 12193200"/>
                  <a:gd name="connsiteY6" fmla="*/ 0 h 6858000"/>
                  <a:gd name="connsiteX7" fmla="*/ 12193200 w 12193200"/>
                  <a:gd name="connsiteY7" fmla="*/ 622800 h 6858000"/>
                  <a:gd name="connsiteX8" fmla="*/ 12192000 w 12193200"/>
                  <a:gd name="connsiteY8" fmla="*/ 622800 h 6858000"/>
                  <a:gd name="connsiteX9" fmla="*/ 12192000 w 12193200"/>
                  <a:gd name="connsiteY9" fmla="*/ 6160597 h 6858000"/>
                  <a:gd name="connsiteX10" fmla="*/ 12193200 w 12193200"/>
                  <a:gd name="connsiteY10" fmla="*/ 6160597 h 6858000"/>
                  <a:gd name="connsiteX11" fmla="*/ 12193200 w 12193200"/>
                  <a:gd name="connsiteY11" fmla="*/ 6858000 h 6858000"/>
                  <a:gd name="connsiteX12" fmla="*/ 12192000 w 12193200"/>
                  <a:gd name="connsiteY12" fmla="*/ 6858000 h 6858000"/>
                  <a:gd name="connsiteX13" fmla="*/ 11562000 w 12193200"/>
                  <a:gd name="connsiteY13" fmla="*/ 6858000 h 6858000"/>
                  <a:gd name="connsiteX14" fmla="*/ 630001 w 12193200"/>
                  <a:gd name="connsiteY14" fmla="*/ 6858000 h 6858000"/>
                  <a:gd name="connsiteX15" fmla="*/ 1 w 12193200"/>
                  <a:gd name="connsiteY15" fmla="*/ 6858000 h 6858000"/>
                  <a:gd name="connsiteX16" fmla="*/ 1 w 12193200"/>
                  <a:gd name="connsiteY16" fmla="*/ 6160597 h 6858000"/>
                  <a:gd name="connsiteX17" fmla="*/ 1 w 12193200"/>
                  <a:gd name="connsiteY17" fmla="*/ 622800 h 6858000"/>
                  <a:gd name="connsiteX18" fmla="*/ 0 w 12193200"/>
                  <a:gd name="connsiteY18" fmla="*/ 622800 h 6858000"/>
                  <a:gd name="connsiteX19" fmla="*/ 0 w 12193200"/>
                  <a:gd name="connsiteY19" fmla="*/ 0 h 6858000"/>
                  <a:gd name="connsiteX0" fmla="*/ 236301 w 12193200"/>
                  <a:gd name="connsiteY0" fmla="*/ 616450 h 6858000"/>
                  <a:gd name="connsiteX1" fmla="*/ 242651 w 12193200"/>
                  <a:gd name="connsiteY1" fmla="*/ 6160597 h 6858000"/>
                  <a:gd name="connsiteX2" fmla="*/ 11959933 w 12193200"/>
                  <a:gd name="connsiteY2" fmla="*/ 6169064 h 6858000"/>
                  <a:gd name="connsiteX3" fmla="*/ 11562000 w 12193200"/>
                  <a:gd name="connsiteY3" fmla="*/ 622800 h 6858000"/>
                  <a:gd name="connsiteX4" fmla="*/ 236301 w 12193200"/>
                  <a:gd name="connsiteY4" fmla="*/ 616450 h 6858000"/>
                  <a:gd name="connsiteX5" fmla="*/ 0 w 12193200"/>
                  <a:gd name="connsiteY5" fmla="*/ 0 h 6858000"/>
                  <a:gd name="connsiteX6" fmla="*/ 12193200 w 12193200"/>
                  <a:gd name="connsiteY6" fmla="*/ 0 h 6858000"/>
                  <a:gd name="connsiteX7" fmla="*/ 12193200 w 12193200"/>
                  <a:gd name="connsiteY7" fmla="*/ 622800 h 6858000"/>
                  <a:gd name="connsiteX8" fmla="*/ 12192000 w 12193200"/>
                  <a:gd name="connsiteY8" fmla="*/ 622800 h 6858000"/>
                  <a:gd name="connsiteX9" fmla="*/ 12192000 w 12193200"/>
                  <a:gd name="connsiteY9" fmla="*/ 6160597 h 6858000"/>
                  <a:gd name="connsiteX10" fmla="*/ 12193200 w 12193200"/>
                  <a:gd name="connsiteY10" fmla="*/ 6160597 h 6858000"/>
                  <a:gd name="connsiteX11" fmla="*/ 12193200 w 12193200"/>
                  <a:gd name="connsiteY11" fmla="*/ 6858000 h 6858000"/>
                  <a:gd name="connsiteX12" fmla="*/ 12192000 w 12193200"/>
                  <a:gd name="connsiteY12" fmla="*/ 6858000 h 6858000"/>
                  <a:gd name="connsiteX13" fmla="*/ 11562000 w 12193200"/>
                  <a:gd name="connsiteY13" fmla="*/ 6858000 h 6858000"/>
                  <a:gd name="connsiteX14" fmla="*/ 630001 w 12193200"/>
                  <a:gd name="connsiteY14" fmla="*/ 6858000 h 6858000"/>
                  <a:gd name="connsiteX15" fmla="*/ 1 w 12193200"/>
                  <a:gd name="connsiteY15" fmla="*/ 6858000 h 6858000"/>
                  <a:gd name="connsiteX16" fmla="*/ 1 w 12193200"/>
                  <a:gd name="connsiteY16" fmla="*/ 6160597 h 6858000"/>
                  <a:gd name="connsiteX17" fmla="*/ 1 w 12193200"/>
                  <a:gd name="connsiteY17" fmla="*/ 622800 h 6858000"/>
                  <a:gd name="connsiteX18" fmla="*/ 0 w 12193200"/>
                  <a:gd name="connsiteY18" fmla="*/ 622800 h 6858000"/>
                  <a:gd name="connsiteX19" fmla="*/ 0 w 12193200"/>
                  <a:gd name="connsiteY19" fmla="*/ 0 h 6858000"/>
                  <a:gd name="connsiteX0" fmla="*/ 236301 w 12193200"/>
                  <a:gd name="connsiteY0" fmla="*/ 616450 h 6858000"/>
                  <a:gd name="connsiteX1" fmla="*/ 242651 w 12193200"/>
                  <a:gd name="connsiteY1" fmla="*/ 6160597 h 6858000"/>
                  <a:gd name="connsiteX2" fmla="*/ 11959933 w 12193200"/>
                  <a:gd name="connsiteY2" fmla="*/ 6169064 h 6858000"/>
                  <a:gd name="connsiteX3" fmla="*/ 11955700 w 12193200"/>
                  <a:gd name="connsiteY3" fmla="*/ 631267 h 6858000"/>
                  <a:gd name="connsiteX4" fmla="*/ 236301 w 12193200"/>
                  <a:gd name="connsiteY4" fmla="*/ 616450 h 6858000"/>
                  <a:gd name="connsiteX5" fmla="*/ 0 w 12193200"/>
                  <a:gd name="connsiteY5" fmla="*/ 0 h 6858000"/>
                  <a:gd name="connsiteX6" fmla="*/ 12193200 w 12193200"/>
                  <a:gd name="connsiteY6" fmla="*/ 0 h 6858000"/>
                  <a:gd name="connsiteX7" fmla="*/ 12193200 w 12193200"/>
                  <a:gd name="connsiteY7" fmla="*/ 622800 h 6858000"/>
                  <a:gd name="connsiteX8" fmla="*/ 12192000 w 12193200"/>
                  <a:gd name="connsiteY8" fmla="*/ 622800 h 6858000"/>
                  <a:gd name="connsiteX9" fmla="*/ 12192000 w 12193200"/>
                  <a:gd name="connsiteY9" fmla="*/ 6160597 h 6858000"/>
                  <a:gd name="connsiteX10" fmla="*/ 12193200 w 12193200"/>
                  <a:gd name="connsiteY10" fmla="*/ 6160597 h 6858000"/>
                  <a:gd name="connsiteX11" fmla="*/ 12193200 w 12193200"/>
                  <a:gd name="connsiteY11" fmla="*/ 6858000 h 6858000"/>
                  <a:gd name="connsiteX12" fmla="*/ 12192000 w 12193200"/>
                  <a:gd name="connsiteY12" fmla="*/ 6858000 h 6858000"/>
                  <a:gd name="connsiteX13" fmla="*/ 11562000 w 12193200"/>
                  <a:gd name="connsiteY13" fmla="*/ 6858000 h 6858000"/>
                  <a:gd name="connsiteX14" fmla="*/ 630001 w 12193200"/>
                  <a:gd name="connsiteY14" fmla="*/ 6858000 h 6858000"/>
                  <a:gd name="connsiteX15" fmla="*/ 1 w 12193200"/>
                  <a:gd name="connsiteY15" fmla="*/ 6858000 h 6858000"/>
                  <a:gd name="connsiteX16" fmla="*/ 1 w 12193200"/>
                  <a:gd name="connsiteY16" fmla="*/ 6160597 h 6858000"/>
                  <a:gd name="connsiteX17" fmla="*/ 1 w 12193200"/>
                  <a:gd name="connsiteY17" fmla="*/ 622800 h 6858000"/>
                  <a:gd name="connsiteX18" fmla="*/ 0 w 12193200"/>
                  <a:gd name="connsiteY18" fmla="*/ 622800 h 6858000"/>
                  <a:gd name="connsiteX19" fmla="*/ 0 w 12193200"/>
                  <a:gd name="connsiteY19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193200" h="6858000">
                    <a:moveTo>
                      <a:pt x="236301" y="616450"/>
                    </a:moveTo>
                    <a:cubicBezTo>
                      <a:pt x="234184" y="2466616"/>
                      <a:pt x="244768" y="4310431"/>
                      <a:pt x="242651" y="6160597"/>
                    </a:cubicBezTo>
                    <a:lnTo>
                      <a:pt x="11959933" y="6169064"/>
                    </a:lnTo>
                    <a:lnTo>
                      <a:pt x="11955700" y="631267"/>
                    </a:lnTo>
                    <a:lnTo>
                      <a:pt x="236301" y="616450"/>
                    </a:lnTo>
                    <a:close/>
                    <a:moveTo>
                      <a:pt x="0" y="0"/>
                    </a:moveTo>
                    <a:lnTo>
                      <a:pt x="12193200" y="0"/>
                    </a:lnTo>
                    <a:lnTo>
                      <a:pt x="12193200" y="622800"/>
                    </a:lnTo>
                    <a:lnTo>
                      <a:pt x="12192000" y="622800"/>
                    </a:lnTo>
                    <a:lnTo>
                      <a:pt x="12192000" y="6160597"/>
                    </a:lnTo>
                    <a:lnTo>
                      <a:pt x="12193200" y="6160597"/>
                    </a:lnTo>
                    <a:lnTo>
                      <a:pt x="12193200" y="6858000"/>
                    </a:lnTo>
                    <a:lnTo>
                      <a:pt x="12192000" y="6858000"/>
                    </a:lnTo>
                    <a:lnTo>
                      <a:pt x="11562000" y="6858000"/>
                    </a:lnTo>
                    <a:lnTo>
                      <a:pt x="630001" y="6858000"/>
                    </a:lnTo>
                    <a:lnTo>
                      <a:pt x="1" y="6858000"/>
                    </a:lnTo>
                    <a:lnTo>
                      <a:pt x="1" y="6160597"/>
                    </a:lnTo>
                    <a:lnTo>
                      <a:pt x="1" y="622800"/>
                    </a:lnTo>
                    <a:lnTo>
                      <a:pt x="0" y="6228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FEF">
                  <a:alpha val="4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61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3ACE454F-CF71-414E-8FE4-F60ED1C7EFE3}"/>
                  </a:ext>
                </a:extLst>
              </p:cNvPr>
              <p:cNvGrpSpPr/>
              <p:nvPr userDrawn="1"/>
            </p:nvGrpSpPr>
            <p:grpSpPr>
              <a:xfrm>
                <a:off x="887176" y="623550"/>
                <a:ext cx="10417647" cy="5537047"/>
                <a:chOff x="887176" y="623550"/>
                <a:chExt cx="10417647" cy="5537047"/>
              </a:xfrm>
            </p:grpSpPr>
            <p:sp>
              <p:nvSpPr>
                <p:cNvPr id="61" name="Rectangle 34">
                  <a:extLst>
                    <a:ext uri="{FF2B5EF4-FFF2-40B4-BE49-F238E27FC236}">
                      <a16:creationId xmlns:a16="http://schemas.microsoft.com/office/drawing/2014/main" id="{00BB0AB4-497F-4D67-BF10-06B92CE838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64966" y="623550"/>
                  <a:ext cx="288000" cy="5537047"/>
                </a:xfrm>
                <a:prstGeom prst="rect">
                  <a:avLst/>
                </a:prstGeom>
                <a:solidFill>
                  <a:schemeClr val="accent5"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61">
                    <a:latin typeface="+mn-lt"/>
                    <a:ea typeface="+mn-ea"/>
                    <a:cs typeface="+mn-cs"/>
                    <a:sym typeface="+mn-lt"/>
                  </a:endParaRPr>
                </a:p>
              </p:txBody>
            </p:sp>
            <p:sp>
              <p:nvSpPr>
                <p:cNvPr id="62" name="Rectangle 35">
                  <a:extLst>
                    <a:ext uri="{FF2B5EF4-FFF2-40B4-BE49-F238E27FC236}">
                      <a16:creationId xmlns:a16="http://schemas.microsoft.com/office/drawing/2014/main" id="{6F4BDA44-A9D6-479A-BF03-FCF7ED4A6A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990896" y="623550"/>
                  <a:ext cx="288000" cy="5537047"/>
                </a:xfrm>
                <a:prstGeom prst="rect">
                  <a:avLst/>
                </a:prstGeom>
                <a:solidFill>
                  <a:schemeClr val="accent5"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61">
                    <a:latin typeface="+mn-lt"/>
                    <a:ea typeface="+mn-ea"/>
                    <a:cs typeface="+mn-cs"/>
                    <a:sym typeface="+mn-lt"/>
                  </a:endParaRPr>
                </a:p>
              </p:txBody>
            </p:sp>
            <p:sp>
              <p:nvSpPr>
                <p:cNvPr id="63" name="Rectangle 36">
                  <a:extLst>
                    <a:ext uri="{FF2B5EF4-FFF2-40B4-BE49-F238E27FC236}">
                      <a16:creationId xmlns:a16="http://schemas.microsoft.com/office/drawing/2014/main" id="{061B7CBF-0695-4857-A3D6-79C805489A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977931" y="623550"/>
                  <a:ext cx="288000" cy="5537047"/>
                </a:xfrm>
                <a:prstGeom prst="rect">
                  <a:avLst/>
                </a:prstGeom>
                <a:solidFill>
                  <a:schemeClr val="accent5"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61">
                    <a:latin typeface="+mn-lt"/>
                    <a:ea typeface="+mn-ea"/>
                    <a:cs typeface="+mn-cs"/>
                    <a:sym typeface="+mn-lt"/>
                  </a:endParaRPr>
                </a:p>
              </p:txBody>
            </p:sp>
            <p:sp>
              <p:nvSpPr>
                <p:cNvPr id="64" name="Rectangle 37">
                  <a:extLst>
                    <a:ext uri="{FF2B5EF4-FFF2-40B4-BE49-F238E27FC236}">
                      <a16:creationId xmlns:a16="http://schemas.microsoft.com/office/drawing/2014/main" id="{560A30C6-9B7A-4089-ABC9-E668C7C8A6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03861" y="623550"/>
                  <a:ext cx="288000" cy="5537047"/>
                </a:xfrm>
                <a:prstGeom prst="rect">
                  <a:avLst/>
                </a:prstGeom>
                <a:solidFill>
                  <a:schemeClr val="accent5"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61">
                    <a:latin typeface="+mn-lt"/>
                    <a:ea typeface="+mn-ea"/>
                    <a:cs typeface="+mn-cs"/>
                    <a:sym typeface="+mn-lt"/>
                  </a:endParaRPr>
                </a:p>
              </p:txBody>
            </p:sp>
            <p:sp>
              <p:nvSpPr>
                <p:cNvPr id="65" name="Rectangle 38">
                  <a:extLst>
                    <a:ext uri="{FF2B5EF4-FFF2-40B4-BE49-F238E27FC236}">
                      <a16:creationId xmlns:a16="http://schemas.microsoft.com/office/drawing/2014/main" id="{7B8857EC-83EF-4B93-A2FF-110FD853DF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016823" y="623550"/>
                  <a:ext cx="288000" cy="5537047"/>
                </a:xfrm>
                <a:prstGeom prst="rect">
                  <a:avLst/>
                </a:prstGeom>
                <a:solidFill>
                  <a:schemeClr val="accent5"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61">
                    <a:latin typeface="+mn-lt"/>
                    <a:ea typeface="+mn-ea"/>
                    <a:cs typeface="+mn-cs"/>
                    <a:sym typeface="+mn-lt"/>
                  </a:endParaRPr>
                </a:p>
              </p:txBody>
            </p:sp>
            <p:sp>
              <p:nvSpPr>
                <p:cNvPr id="66" name="Rectangle 39">
                  <a:extLst>
                    <a:ext uri="{FF2B5EF4-FFF2-40B4-BE49-F238E27FC236}">
                      <a16:creationId xmlns:a16="http://schemas.microsoft.com/office/drawing/2014/main" id="{FCDA0ECC-B284-4FBD-8047-F4B2685A20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52001" y="623550"/>
                  <a:ext cx="288000" cy="5537047"/>
                </a:xfrm>
                <a:prstGeom prst="rect">
                  <a:avLst/>
                </a:prstGeom>
                <a:solidFill>
                  <a:schemeClr val="accent5"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61">
                    <a:latin typeface="+mn-lt"/>
                    <a:ea typeface="+mn-ea"/>
                    <a:cs typeface="+mn-cs"/>
                    <a:sym typeface="+mn-lt"/>
                  </a:endParaRPr>
                </a:p>
              </p:txBody>
            </p:sp>
            <p:sp>
              <p:nvSpPr>
                <p:cNvPr id="67" name="Rectangle 40">
                  <a:extLst>
                    <a:ext uri="{FF2B5EF4-FFF2-40B4-BE49-F238E27FC236}">
                      <a16:creationId xmlns:a16="http://schemas.microsoft.com/office/drawing/2014/main" id="{1E972C28-90AF-4A55-9207-FA1278DE45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87176" y="623550"/>
                  <a:ext cx="288000" cy="5537047"/>
                </a:xfrm>
                <a:prstGeom prst="rect">
                  <a:avLst/>
                </a:prstGeom>
                <a:solidFill>
                  <a:schemeClr val="accent5"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61">
                    <a:latin typeface="+mn-lt"/>
                    <a:ea typeface="+mn-ea"/>
                    <a:cs typeface="+mn-cs"/>
                    <a:sym typeface="+mn-lt"/>
                  </a:endParaRPr>
                </a:p>
              </p:txBody>
            </p:sp>
            <p:sp>
              <p:nvSpPr>
                <p:cNvPr id="68" name="Rectangle 41">
                  <a:extLst>
                    <a:ext uri="{FF2B5EF4-FFF2-40B4-BE49-F238E27FC236}">
                      <a16:creationId xmlns:a16="http://schemas.microsoft.com/office/drawing/2014/main" id="{1BA90298-5BD2-44F5-9D46-689F443A29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00141" y="623550"/>
                  <a:ext cx="288000" cy="5537047"/>
                </a:xfrm>
                <a:prstGeom prst="rect">
                  <a:avLst/>
                </a:prstGeom>
                <a:solidFill>
                  <a:schemeClr val="accent5"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61">
                    <a:latin typeface="+mn-lt"/>
                    <a:ea typeface="+mn-ea"/>
                    <a:cs typeface="+mn-cs"/>
                    <a:sym typeface="+mn-lt"/>
                  </a:endParaRPr>
                </a:p>
              </p:txBody>
            </p:sp>
            <p:sp>
              <p:nvSpPr>
                <p:cNvPr id="69" name="Rectangle 42">
                  <a:extLst>
                    <a:ext uri="{FF2B5EF4-FFF2-40B4-BE49-F238E27FC236}">
                      <a16:creationId xmlns:a16="http://schemas.microsoft.com/office/drawing/2014/main" id="{8379E315-3FC0-4B04-B850-1072635F94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13106" y="623550"/>
                  <a:ext cx="288000" cy="5537047"/>
                </a:xfrm>
                <a:prstGeom prst="rect">
                  <a:avLst/>
                </a:prstGeom>
                <a:solidFill>
                  <a:schemeClr val="accent5"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61">
                    <a:latin typeface="+mn-lt"/>
                    <a:ea typeface="+mn-ea"/>
                    <a:cs typeface="+mn-cs"/>
                    <a:sym typeface="+mn-lt"/>
                  </a:endParaRPr>
                </a:p>
              </p:txBody>
            </p:sp>
            <p:sp>
              <p:nvSpPr>
                <p:cNvPr id="70" name="Rectangle 43">
                  <a:extLst>
                    <a:ext uri="{FF2B5EF4-FFF2-40B4-BE49-F238E27FC236}">
                      <a16:creationId xmlns:a16="http://schemas.microsoft.com/office/drawing/2014/main" id="{406EC447-BAC1-4F8C-90F4-EAFF2D4FFC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26071" y="623550"/>
                  <a:ext cx="288000" cy="5537047"/>
                </a:xfrm>
                <a:prstGeom prst="rect">
                  <a:avLst/>
                </a:prstGeom>
                <a:solidFill>
                  <a:schemeClr val="accent5"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61">
                    <a:latin typeface="+mn-lt"/>
                    <a:ea typeface="+mn-ea"/>
                    <a:cs typeface="+mn-cs"/>
                    <a:sym typeface="+mn-lt"/>
                  </a:endParaRPr>
                </a:p>
              </p:txBody>
            </p:sp>
            <p:sp>
              <p:nvSpPr>
                <p:cNvPr id="71" name="Rectangle 44">
                  <a:extLst>
                    <a:ext uri="{FF2B5EF4-FFF2-40B4-BE49-F238E27FC236}">
                      <a16:creationId xmlns:a16="http://schemas.microsoft.com/office/drawing/2014/main" id="{149EB6D4-D970-491A-B65D-E647C25039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39036" y="623550"/>
                  <a:ext cx="288000" cy="5537047"/>
                </a:xfrm>
                <a:prstGeom prst="rect">
                  <a:avLst/>
                </a:prstGeom>
                <a:solidFill>
                  <a:schemeClr val="accent5"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61">
                    <a:latin typeface="+mn-lt"/>
                    <a:ea typeface="+mn-ea"/>
                    <a:cs typeface="+mn-cs"/>
                    <a:sym typeface="+mn-lt"/>
                  </a:endParaRPr>
                </a:p>
              </p:txBody>
            </p:sp>
          </p:grpSp>
          <p:sp>
            <p:nvSpPr>
              <p:cNvPr id="56" name="Slide edges">
                <a:extLst>
                  <a:ext uri="{FF2B5EF4-FFF2-40B4-BE49-F238E27FC236}">
                    <a16:creationId xmlns:a16="http://schemas.microsoft.com/office/drawing/2014/main" id="{FB567DE6-8D47-43D3-A76C-D40762E2BD9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-600" y="0"/>
                <a:ext cx="12193200" cy="6858000"/>
              </a:xfrm>
              <a:custGeom>
                <a:avLst/>
                <a:gdLst>
                  <a:gd name="T0" fmla="*/ 6024 w 6026"/>
                  <a:gd name="T1" fmla="*/ 3394 h 3396"/>
                  <a:gd name="T2" fmla="*/ 6024 w 6026"/>
                  <a:gd name="T3" fmla="*/ 3391 h 3396"/>
                  <a:gd name="T4" fmla="*/ 5 w 6026"/>
                  <a:gd name="T5" fmla="*/ 3391 h 3396"/>
                  <a:gd name="T6" fmla="*/ 5 w 6026"/>
                  <a:gd name="T7" fmla="*/ 5 h 3396"/>
                  <a:gd name="T8" fmla="*/ 6021 w 6026"/>
                  <a:gd name="T9" fmla="*/ 5 h 3396"/>
                  <a:gd name="T10" fmla="*/ 6021 w 6026"/>
                  <a:gd name="T11" fmla="*/ 3394 h 3396"/>
                  <a:gd name="T12" fmla="*/ 6024 w 6026"/>
                  <a:gd name="T13" fmla="*/ 3394 h 3396"/>
                  <a:gd name="T14" fmla="*/ 6024 w 6026"/>
                  <a:gd name="T15" fmla="*/ 3391 h 3396"/>
                  <a:gd name="T16" fmla="*/ 6024 w 6026"/>
                  <a:gd name="T17" fmla="*/ 3394 h 3396"/>
                  <a:gd name="T18" fmla="*/ 6026 w 6026"/>
                  <a:gd name="T19" fmla="*/ 3394 h 3396"/>
                  <a:gd name="T20" fmla="*/ 6026 w 6026"/>
                  <a:gd name="T21" fmla="*/ 0 h 3396"/>
                  <a:gd name="T22" fmla="*/ 0 w 6026"/>
                  <a:gd name="T23" fmla="*/ 0 h 3396"/>
                  <a:gd name="T24" fmla="*/ 0 w 6026"/>
                  <a:gd name="T25" fmla="*/ 3396 h 3396"/>
                  <a:gd name="T26" fmla="*/ 6026 w 6026"/>
                  <a:gd name="T27" fmla="*/ 3396 h 3396"/>
                  <a:gd name="T28" fmla="*/ 6026 w 6026"/>
                  <a:gd name="T29" fmla="*/ 3394 h 3396"/>
                  <a:gd name="T30" fmla="*/ 6024 w 6026"/>
                  <a:gd name="T31" fmla="*/ 3394 h 3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26" h="3396">
                    <a:moveTo>
                      <a:pt x="6024" y="3394"/>
                    </a:moveTo>
                    <a:lnTo>
                      <a:pt x="6024" y="3391"/>
                    </a:lnTo>
                    <a:lnTo>
                      <a:pt x="5" y="3391"/>
                    </a:lnTo>
                    <a:lnTo>
                      <a:pt x="5" y="5"/>
                    </a:lnTo>
                    <a:lnTo>
                      <a:pt x="6021" y="5"/>
                    </a:lnTo>
                    <a:lnTo>
                      <a:pt x="6021" y="3394"/>
                    </a:lnTo>
                    <a:lnTo>
                      <a:pt x="6024" y="3394"/>
                    </a:lnTo>
                    <a:lnTo>
                      <a:pt x="6024" y="3391"/>
                    </a:lnTo>
                    <a:lnTo>
                      <a:pt x="6024" y="3394"/>
                    </a:lnTo>
                    <a:lnTo>
                      <a:pt x="6026" y="3394"/>
                    </a:lnTo>
                    <a:lnTo>
                      <a:pt x="6026" y="0"/>
                    </a:lnTo>
                    <a:lnTo>
                      <a:pt x="0" y="0"/>
                    </a:lnTo>
                    <a:lnTo>
                      <a:pt x="0" y="3396"/>
                    </a:lnTo>
                    <a:lnTo>
                      <a:pt x="6026" y="3396"/>
                    </a:lnTo>
                    <a:lnTo>
                      <a:pt x="6026" y="3394"/>
                    </a:lnTo>
                    <a:lnTo>
                      <a:pt x="6024" y="3394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91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61" b="0" i="0" u="none" strike="noStrike" kern="1200" cap="none" spc="0" normalizeH="0" baseline="0" noProof="0">
                  <a:ln>
                    <a:noFill/>
                  </a:ln>
                  <a:solidFill>
                    <a:srgbClr val="575757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57" name="Footnote measure">
                <a:extLst>
                  <a:ext uri="{FF2B5EF4-FFF2-40B4-BE49-F238E27FC236}">
                    <a16:creationId xmlns:a16="http://schemas.microsoft.com/office/drawing/2014/main" id="{4355A932-52C2-4E71-87DD-1288EDE1140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232778" y="6159600"/>
                <a:ext cx="11726443" cy="378584"/>
              </a:xfrm>
              <a:prstGeom prst="rect">
                <a:avLst/>
              </a:prstGeom>
              <a:solidFill>
                <a:schemeClr val="accent3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61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58" name="Whitespace measure">
                <a:extLst>
                  <a:ext uri="{FF2B5EF4-FFF2-40B4-BE49-F238E27FC236}">
                    <a16:creationId xmlns:a16="http://schemas.microsoft.com/office/drawing/2014/main" id="{F518C206-0D43-445E-9268-C58DE554547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232778" y="1497600"/>
                <a:ext cx="11726443" cy="583200"/>
              </a:xfrm>
              <a:prstGeom prst="rect">
                <a:avLst/>
              </a:prstGeom>
              <a:solidFill>
                <a:schemeClr val="accent3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61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59" name="Live area">
                <a:extLst>
                  <a:ext uri="{FF2B5EF4-FFF2-40B4-BE49-F238E27FC236}">
                    <a16:creationId xmlns:a16="http://schemas.microsoft.com/office/drawing/2014/main" id="{E2EA580D-FE70-4DC6-A87A-5B9CA6418BEB}"/>
                  </a:ext>
                </a:extLst>
              </p:cNvPr>
              <p:cNvSpPr/>
              <p:nvPr userDrawn="1"/>
            </p:nvSpPr>
            <p:spPr>
              <a:xfrm>
                <a:off x="232778" y="2080801"/>
                <a:ext cx="11726443" cy="4078800"/>
              </a:xfrm>
              <a:custGeom>
                <a:avLst/>
                <a:gdLst>
                  <a:gd name="connsiteX0" fmla="*/ 0 w 10931999"/>
                  <a:gd name="connsiteY0" fmla="*/ 0 h 5537797"/>
                  <a:gd name="connsiteX1" fmla="*/ 10931999 w 10931999"/>
                  <a:gd name="connsiteY1" fmla="*/ 0 h 5537797"/>
                  <a:gd name="connsiteX2" fmla="*/ 10931999 w 10931999"/>
                  <a:gd name="connsiteY2" fmla="*/ 5537797 h 5537797"/>
                  <a:gd name="connsiteX3" fmla="*/ 0 w 10931999"/>
                  <a:gd name="connsiteY3" fmla="*/ 5537797 h 5537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1999" h="5537797">
                    <a:moveTo>
                      <a:pt x="0" y="0"/>
                    </a:moveTo>
                    <a:lnTo>
                      <a:pt x="10931999" y="0"/>
                    </a:lnTo>
                    <a:lnTo>
                      <a:pt x="10931999" y="5537797"/>
                    </a:lnTo>
                    <a:lnTo>
                      <a:pt x="0" y="5537797"/>
                    </a:lnTo>
                    <a:close/>
                  </a:path>
                </a:pathLst>
              </a:custGeom>
              <a:noFill/>
              <a:ln w="9525">
                <a:solidFill>
                  <a:srgbClr val="E71C57">
                    <a:alpha val="35000"/>
                  </a:srgbClr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lnSpc>
                    <a:spcPct val="90000"/>
                  </a:lnSpc>
                  <a:spcAft>
                    <a:spcPts val="756"/>
                  </a:spcAft>
                </a:pPr>
                <a:endParaRPr lang="en-US" sz="907">
                  <a:solidFill>
                    <a:schemeClr val="bg1"/>
                  </a:solidFill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0" name="Footnote example">
                <a:extLst>
                  <a:ext uri="{FF2B5EF4-FFF2-40B4-BE49-F238E27FC236}">
                    <a16:creationId xmlns:a16="http://schemas.microsoft.com/office/drawing/2014/main" id="{CB68A8E3-A33F-4C92-8130-B302D98F3EDF}"/>
                  </a:ext>
                </a:extLst>
              </p:cNvPr>
              <p:cNvSpPr txBox="1"/>
              <p:nvPr userDrawn="1"/>
            </p:nvSpPr>
            <p:spPr>
              <a:xfrm>
                <a:off x="232778" y="6144441"/>
                <a:ext cx="9030914" cy="4154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>
                <a:spAutoFit/>
              </a:bodyPr>
              <a:lstStyle/>
              <a:p>
                <a:pPr marL="0" marR="0" lvl="0" indent="0" algn="l" defTabSz="691286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56" b="0" i="0" u="none" strike="noStrike" kern="1200" cap="none" spc="0" normalizeH="0" baseline="0" noProof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  <a:sym typeface="+mn-lt"/>
                  </a:rPr>
                  <a:t>1. xxxx  2. xxxx  3. List footnotes in numerical order. Footnote numbers are not bracketed. Use 10pt font</a:t>
                </a:r>
              </a:p>
              <a:p>
                <a:pPr marL="0" marR="0" lvl="0" indent="0" algn="l" defTabSz="691286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56" b="0" i="0" u="none" strike="noStrike" kern="1200" cap="none" spc="0" normalizeH="0" baseline="0" noProof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  <a:sym typeface="+mn-lt"/>
                  </a:rPr>
                  <a:t>Note: Do not put a period at the end of the note or the source</a:t>
                </a:r>
              </a:p>
              <a:p>
                <a:pPr marL="0" marR="0" lvl="0" indent="0" algn="l" defTabSz="691286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56" b="0" i="0" u="none" strike="noStrike" kern="1200" cap="none" spc="0" normalizeH="0" baseline="0" noProof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  <a:sym typeface="+mn-lt"/>
                  </a:rPr>
                  <a:t>Source: Include a source for every chart that you use. Separate sources with a semicolon; BCG-related sources go at the end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3099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83036910"/>
              </p:ext>
            </p:extLst>
          </p:nvPr>
        </p:nvGraphicFramePr>
        <p:xfrm>
          <a:off x="1201" y="1201"/>
          <a:ext cx="1200" cy="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24" imgH="324" progId="TCLayout.ActiveDocument.1">
                  <p:embed/>
                </p:oleObj>
              </mc:Choice>
              <mc:Fallback>
                <p:oleObj name="think-cell Slide" r:id="rId3" imgW="324" imgH="32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1" y="1201"/>
                        <a:ext cx="1200" cy="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 hidden="1"/>
          <p:cNvSpPr txBox="1"/>
          <p:nvPr/>
        </p:nvSpPr>
        <p:spPr>
          <a:xfrm>
            <a:off x="8442795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605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Pentagon 3"/>
          <p:cNvSpPr/>
          <p:nvPr userDrawn="1"/>
        </p:nvSpPr>
        <p:spPr bwMode="white">
          <a:xfrm>
            <a:off x="1" y="0"/>
            <a:ext cx="4102695" cy="5184775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756"/>
              </a:spcAft>
            </a:pPr>
            <a:endParaRPr lang="en-US" sz="907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76274" y="1349947"/>
            <a:ext cx="3071007" cy="2484882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326" b="1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5" name="Picture 1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586" y="2566223"/>
            <a:ext cx="981709" cy="2700404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CC433AB-6F12-4920-BE97-C9343770D6D6}"/>
              </a:ext>
            </a:extLst>
          </p:cNvPr>
          <p:cNvSpPr txBox="1"/>
          <p:nvPr userDrawn="1"/>
        </p:nvSpPr>
        <p:spPr>
          <a:xfrm>
            <a:off x="8753014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0975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 Overvie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10640654"/>
              </p:ext>
            </p:extLst>
          </p:nvPr>
        </p:nvGraphicFramePr>
        <p:xfrm>
          <a:off x="1201" y="1201"/>
          <a:ext cx="1200" cy="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1" y="1201"/>
                        <a:ext cx="1200" cy="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 hidden="1"/>
          <p:cNvSpPr txBox="1"/>
          <p:nvPr userDrawn="1"/>
        </p:nvSpPr>
        <p:spPr bwMode="white">
          <a:xfrm>
            <a:off x="8442795" y="4841873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Rectangle 10"/>
          <p:cNvSpPr/>
          <p:nvPr userDrawn="1"/>
        </p:nvSpPr>
        <p:spPr bwMode="invGray">
          <a:xfrm>
            <a:off x="1049424" y="3546624"/>
            <a:ext cx="702569" cy="75289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512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Rectangle 11"/>
          <p:cNvSpPr/>
          <p:nvPr userDrawn="1">
            <p:custDataLst>
              <p:tags r:id="rId2"/>
            </p:custDataLst>
          </p:nvPr>
        </p:nvSpPr>
        <p:spPr>
          <a:xfrm>
            <a:off x="1897142" y="3546624"/>
            <a:ext cx="1187019" cy="1109968"/>
          </a:xfrm>
          <a:prstGeom prst="rect">
            <a:avLst/>
          </a:prstGeom>
          <a:noFill/>
          <a:ln w="9525" cmpd="sng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8255" tIns="136078" rIns="138255" bIns="13825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907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476273" y="685859"/>
            <a:ext cx="2607257" cy="92260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462666" tIns="353803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4"/>
              </a:spcAft>
            </a:pPr>
            <a:endParaRPr lang="en-US" sz="4082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TextBox 1"/>
          <p:cNvSpPr txBox="1"/>
          <p:nvPr userDrawn="1"/>
        </p:nvSpPr>
        <p:spPr>
          <a:xfrm>
            <a:off x="552371" y="843275"/>
            <a:ext cx="2454519" cy="689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82" b="1" cap="all" baseline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267A45-E14C-44EA-9791-97DDE4BA2059}"/>
              </a:ext>
            </a:extLst>
          </p:cNvPr>
          <p:cNvSpPr txBox="1"/>
          <p:nvPr userDrawn="1"/>
        </p:nvSpPr>
        <p:spPr>
          <a:xfrm>
            <a:off x="8753014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8800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79796886"/>
              </p:ext>
            </p:extLst>
          </p:nvPr>
        </p:nvGraphicFramePr>
        <p:xfrm>
          <a:off x="1201" y="1201"/>
          <a:ext cx="1200" cy="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1" y="1201"/>
                        <a:ext cx="1200" cy="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 hidden="1"/>
          <p:cNvSpPr txBox="1"/>
          <p:nvPr userDrawn="1"/>
        </p:nvSpPr>
        <p:spPr bwMode="white">
          <a:xfrm>
            <a:off x="8442795" y="4841873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Rectangle 9"/>
          <p:cNvSpPr/>
          <p:nvPr userDrawn="1"/>
        </p:nvSpPr>
        <p:spPr bwMode="white">
          <a:xfrm>
            <a:off x="971252" y="1079693"/>
            <a:ext cx="716430" cy="71645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907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971598" y="2016755"/>
            <a:ext cx="7272015" cy="24195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512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B6172B-FFF5-41BF-9408-65702617DEB1}"/>
              </a:ext>
            </a:extLst>
          </p:cNvPr>
          <p:cNvSpPr txBox="1"/>
          <p:nvPr userDrawn="1"/>
        </p:nvSpPr>
        <p:spPr>
          <a:xfrm>
            <a:off x="8753014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398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Full Width Overvie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56542574"/>
              </p:ext>
            </p:extLst>
          </p:nvPr>
        </p:nvGraphicFramePr>
        <p:xfrm>
          <a:off x="1201" y="1201"/>
          <a:ext cx="1200" cy="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1" y="1201"/>
                        <a:ext cx="1200" cy="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 hidden="1"/>
          <p:cNvSpPr txBox="1"/>
          <p:nvPr userDrawn="1"/>
        </p:nvSpPr>
        <p:spPr bwMode="white">
          <a:xfrm>
            <a:off x="8442795" y="4841873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476273" y="470849"/>
            <a:ext cx="5435564" cy="3559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sz="2570" b="1" cap="all" baseline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white">
          <a:xfrm>
            <a:off x="467881" y="911758"/>
            <a:ext cx="8751565" cy="0"/>
          </a:xfrm>
          <a:prstGeom prst="line">
            <a:avLst/>
          </a:prstGeom>
          <a:ln w="9525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EF2859E-12BE-432E-ABDC-7F4F5637537D}"/>
              </a:ext>
            </a:extLst>
          </p:cNvPr>
          <p:cNvSpPr txBox="1"/>
          <p:nvPr userDrawn="1"/>
        </p:nvSpPr>
        <p:spPr>
          <a:xfrm>
            <a:off x="8753014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8479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wo-Third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97159676"/>
              </p:ext>
            </p:extLst>
          </p:nvPr>
        </p:nvGraphicFramePr>
        <p:xfrm>
          <a:off x="1201" y="1201"/>
          <a:ext cx="1200" cy="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1" y="1201"/>
                        <a:ext cx="1200" cy="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2775289" y="0"/>
            <a:ext cx="315211" cy="5184775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3085015" y="-989"/>
            <a:ext cx="6132011" cy="518576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907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TextBox 14" hidden="1"/>
          <p:cNvSpPr txBox="1"/>
          <p:nvPr userDrawn="1"/>
        </p:nvSpPr>
        <p:spPr>
          <a:xfrm>
            <a:off x="8442795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476273" y="2425092"/>
            <a:ext cx="1367132" cy="33502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4"/>
              </a:spcAft>
            </a:pPr>
            <a:r>
              <a:rPr lang="en-US" sz="2419" b="1" cap="all" baseline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B75D4A-83EB-4153-961B-C2219CFB246A}"/>
              </a:ext>
            </a:extLst>
          </p:cNvPr>
          <p:cNvSpPr txBox="1"/>
          <p:nvPr userDrawn="1"/>
        </p:nvSpPr>
        <p:spPr>
          <a:xfrm>
            <a:off x="8753014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141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61427395"/>
              </p:ext>
            </p:extLst>
          </p:nvPr>
        </p:nvGraphicFramePr>
        <p:xfrm>
          <a:off x="1201" y="1201"/>
          <a:ext cx="1200" cy="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1" y="1201"/>
                        <a:ext cx="1200" cy="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 userDrawn="1"/>
        </p:nvSpPr>
        <p:spPr bwMode="invGray">
          <a:xfrm>
            <a:off x="1049424" y="3546624"/>
            <a:ext cx="702569" cy="752899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512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Rectangle 9"/>
          <p:cNvSpPr/>
          <p:nvPr userDrawn="1">
            <p:custDataLst>
              <p:tags r:id="rId2"/>
            </p:custDataLst>
          </p:nvPr>
        </p:nvSpPr>
        <p:spPr>
          <a:xfrm>
            <a:off x="1897142" y="3546624"/>
            <a:ext cx="1187019" cy="1109968"/>
          </a:xfrm>
          <a:prstGeom prst="rect">
            <a:avLst/>
          </a:prstGeom>
          <a:noFill/>
          <a:ln w="9525" cmpd="sng">
            <a:solidFill>
              <a:schemeClr val="accent4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8255" tIns="136078" rIns="138255" bIns="13825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907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76273" y="685858"/>
            <a:ext cx="2607257" cy="922606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462666" tIns="353803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4"/>
              </a:spcAft>
            </a:pPr>
            <a:endParaRPr lang="en-US" sz="4082">
              <a:solidFill>
                <a:schemeClr val="accent4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TextBox 1"/>
          <p:cNvSpPr txBox="1"/>
          <p:nvPr userDrawn="1"/>
        </p:nvSpPr>
        <p:spPr>
          <a:xfrm>
            <a:off x="677404" y="843276"/>
            <a:ext cx="2204451" cy="622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sz="3629" b="1" cap="all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36443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31263965"/>
              </p:ext>
            </p:extLst>
          </p:nvPr>
        </p:nvGraphicFramePr>
        <p:xfrm>
          <a:off x="1201" y="1201"/>
          <a:ext cx="1200" cy="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1" y="1201"/>
                        <a:ext cx="1200" cy="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 userDrawn="1"/>
        </p:nvSpPr>
        <p:spPr bwMode="white">
          <a:xfrm>
            <a:off x="971252" y="1079693"/>
            <a:ext cx="716430" cy="716458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907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971598" y="2016755"/>
            <a:ext cx="7272015" cy="2419562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512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0475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Full Width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2065601"/>
              </p:ext>
            </p:extLst>
          </p:nvPr>
        </p:nvGraphicFramePr>
        <p:xfrm>
          <a:off x="1201" y="1201"/>
          <a:ext cx="1200" cy="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1" y="1201"/>
                        <a:ext cx="1200" cy="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 txBox="1">
            <a:spLocks/>
          </p:cNvSpPr>
          <p:nvPr userDrawn="1"/>
        </p:nvSpPr>
        <p:spPr>
          <a:xfrm>
            <a:off x="476273" y="470849"/>
            <a:ext cx="5435564" cy="3559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sz="2570" b="1" cap="all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  <p:cxnSp>
        <p:nvCxnSpPr>
          <p:cNvPr id="9" name="Straight Connector 8"/>
          <p:cNvCxnSpPr/>
          <p:nvPr userDrawn="1"/>
        </p:nvCxnSpPr>
        <p:spPr bwMode="white">
          <a:xfrm>
            <a:off x="467881" y="911758"/>
            <a:ext cx="8751565" cy="0"/>
          </a:xfrm>
          <a:prstGeom prst="line">
            <a:avLst/>
          </a:prstGeom>
          <a:ln w="9525" cmpd="sng">
            <a:solidFill>
              <a:schemeClr val="accent4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483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wo-Third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42291043"/>
              </p:ext>
            </p:extLst>
          </p:nvPr>
        </p:nvGraphicFramePr>
        <p:xfrm>
          <a:off x="1201" y="1201"/>
          <a:ext cx="1200" cy="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1" y="1201"/>
                        <a:ext cx="1200" cy="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2775289" y="0"/>
            <a:ext cx="315211" cy="5184775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 bwMode="ltGray">
          <a:xfrm>
            <a:off x="3085015" y="-989"/>
            <a:ext cx="6132011" cy="5185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907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8" name="TextBox 27" hidden="1"/>
          <p:cNvSpPr txBox="1"/>
          <p:nvPr userDrawn="1"/>
        </p:nvSpPr>
        <p:spPr>
          <a:xfrm>
            <a:off x="8442795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76274" y="2466242"/>
            <a:ext cx="1043096" cy="2512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4"/>
              </a:spcAft>
            </a:pPr>
            <a:r>
              <a:rPr lang="en-US" sz="1814" b="1" cap="all" baseline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C5ACCB-C472-41C8-A9EC-37EC482945CF}"/>
              </a:ext>
            </a:extLst>
          </p:cNvPr>
          <p:cNvSpPr txBox="1"/>
          <p:nvPr userDrawn="1"/>
        </p:nvSpPr>
        <p:spPr>
          <a:xfrm>
            <a:off x="8753014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2697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able of Content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07222221"/>
              </p:ext>
            </p:extLst>
          </p:nvPr>
        </p:nvGraphicFramePr>
        <p:xfrm>
          <a:off x="1201" y="1201"/>
          <a:ext cx="1200" cy="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1" y="1201"/>
                        <a:ext cx="1200" cy="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3090721" cy="5184775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756"/>
              </a:spcAft>
            </a:pPr>
            <a:endParaRPr lang="en-US" sz="907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3090721" cy="5184775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756"/>
              </a:spcAft>
            </a:pPr>
            <a:endParaRPr lang="en-US" sz="907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476272" y="2091676"/>
            <a:ext cx="2368044" cy="104650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529"/>
              </a:spcAft>
              <a:buFontTx/>
              <a:buNone/>
            </a:pPr>
            <a:r>
              <a:rPr lang="en-US" sz="3326" b="1" cap="all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rPr>
              <a:t>Table of contents</a:t>
            </a:r>
          </a:p>
        </p:txBody>
      </p:sp>
      <p:sp>
        <p:nvSpPr>
          <p:cNvPr id="19" name="TextBox 18" hidden="1"/>
          <p:cNvSpPr txBox="1"/>
          <p:nvPr userDrawn="1"/>
        </p:nvSpPr>
        <p:spPr>
          <a:xfrm>
            <a:off x="8442795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098" y="2711648"/>
            <a:ext cx="1032115" cy="2557582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73FF010-FE9D-460E-8F10-1DC22430AD59}"/>
              </a:ext>
            </a:extLst>
          </p:cNvPr>
          <p:cNvSpPr txBox="1"/>
          <p:nvPr userDrawn="1"/>
        </p:nvSpPr>
        <p:spPr>
          <a:xfrm>
            <a:off x="8753014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871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B470561-A1E0-4872-8E5E-3D5CAE37D1F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55174777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53" imgH="357" progId="TCLayout.ActiveDocument.1">
                  <p:embed/>
                </p:oleObj>
              </mc:Choice>
              <mc:Fallback>
                <p:oleObj name="think-cell Slide" r:id="rId5" imgW="353" imgH="357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B470561-A1E0-4872-8E5E-3D5CAE37D1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 hidden="1">
            <a:extLst>
              <a:ext uri="{FF2B5EF4-FFF2-40B4-BE49-F238E27FC236}">
                <a16:creationId xmlns:a16="http://schemas.microsoft.com/office/drawing/2014/main" id="{0A6A8357-92C3-4232-B807-8120ADCFA32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0013" cy="120018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257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75978" y="304267"/>
            <a:ext cx="8260451" cy="35600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570" b="1" i="0" u="none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C3808F0-9E64-4A51-B0B9-32246F657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719"/>
          <a:stretch/>
        </p:blipFill>
        <p:spPr>
          <a:xfrm>
            <a:off x="7060576" y="141098"/>
            <a:ext cx="1980471" cy="65026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B79AD7E-3149-4D96-9244-47A4E8251261}"/>
              </a:ext>
            </a:extLst>
          </p:cNvPr>
          <p:cNvCxnSpPr>
            <a:cxnSpLocks/>
          </p:cNvCxnSpPr>
          <p:nvPr userDrawn="1"/>
        </p:nvCxnSpPr>
        <p:spPr>
          <a:xfrm>
            <a:off x="175978" y="795888"/>
            <a:ext cx="8865069" cy="0"/>
          </a:xfrm>
          <a:prstGeom prst="line">
            <a:avLst/>
          </a:prstGeom>
          <a:ln w="19050" cap="flat" cmpd="sng" algn="ctr">
            <a:solidFill>
              <a:srgbClr val="9A9A9A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ABC1BE53-8605-45FA-9B96-1F453A512F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/>
          <a:srcRect t="11424" b="5044"/>
          <a:stretch/>
        </p:blipFill>
        <p:spPr>
          <a:xfrm>
            <a:off x="167059" y="973585"/>
            <a:ext cx="8882908" cy="4032603"/>
          </a:xfrm>
          <a:prstGeom prst="rect">
            <a:avLst/>
          </a:prstGeom>
        </p:spPr>
      </p:pic>
      <p:sp>
        <p:nvSpPr>
          <p:cNvPr id="10" name="GradientOverlay">
            <a:extLst>
              <a:ext uri="{FF2B5EF4-FFF2-40B4-BE49-F238E27FC236}">
                <a16:creationId xmlns:a16="http://schemas.microsoft.com/office/drawing/2014/main" id="{31729085-BA82-4730-92E8-8F5CE892E9E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67059" y="973585"/>
            <a:ext cx="8882908" cy="4032603"/>
          </a:xfrm>
          <a:prstGeom prst="rect">
            <a:avLst/>
          </a:prstGeom>
          <a:solidFill>
            <a:srgbClr val="000000">
              <a:alpha val="55000"/>
            </a:srgbClr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91286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6"/>
              </a:spcAft>
              <a:buClrTx/>
              <a:buSzTx/>
              <a:buFontTx/>
              <a:buNone/>
              <a:tabLst/>
              <a:defRPr/>
            </a:pPr>
            <a:endParaRPr kumimoji="0" lang="en-US" sz="136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9738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one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4483640-7E3D-42DC-9004-7F3CF3D832F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16514495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7" progId="TCLayout.ActiveDocument.1">
                  <p:embed/>
                </p:oleObj>
              </mc:Choice>
              <mc:Fallback>
                <p:oleObj name="think-cell Slide" r:id="rId4" imgW="353" imgH="35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4483640-7E3D-42DC-9004-7F3CF3D832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F8BF93D-14D4-4E98-9D34-D5905AC7A75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0013" cy="120018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3326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3" name="Pentagon 3"/>
          <p:cNvSpPr/>
          <p:nvPr userDrawn="1"/>
        </p:nvSpPr>
        <p:spPr bwMode="white">
          <a:xfrm>
            <a:off x="1" y="0"/>
            <a:ext cx="4102695" cy="5184775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756"/>
              </a:spcAft>
            </a:pPr>
            <a:endParaRPr lang="en-US" sz="907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76274" y="1349947"/>
            <a:ext cx="3071007" cy="2484882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326" b="1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6" name="TextBox 15" hidden="1"/>
          <p:cNvSpPr txBox="1"/>
          <p:nvPr userDrawn="1"/>
        </p:nvSpPr>
        <p:spPr>
          <a:xfrm>
            <a:off x="8442795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2704976" y="2582786"/>
            <a:ext cx="2037139" cy="2601989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D38A284-38DC-444E-BCC1-80FCA2B390B4}"/>
              </a:ext>
            </a:extLst>
          </p:cNvPr>
          <p:cNvSpPr txBox="1"/>
          <p:nvPr userDrawn="1"/>
        </p:nvSpPr>
        <p:spPr>
          <a:xfrm>
            <a:off x="8753014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171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B470561-A1E0-4872-8E5E-3D5CAE37D1F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98029211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7" progId="TCLayout.ActiveDocument.1">
                  <p:embed/>
                </p:oleObj>
              </mc:Choice>
              <mc:Fallback>
                <p:oleObj name="think-cell Slide" r:id="rId4" imgW="353" imgH="357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B470561-A1E0-4872-8E5E-3D5CAE37D1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 hidden="1">
            <a:extLst>
              <a:ext uri="{FF2B5EF4-FFF2-40B4-BE49-F238E27FC236}">
                <a16:creationId xmlns:a16="http://schemas.microsoft.com/office/drawing/2014/main" id="{0A6A8357-92C3-4232-B807-8120ADCFA32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0013" cy="120018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257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9102104-46F6-4D52-9C0C-A540D9A7D5B5}"/>
              </a:ext>
            </a:extLst>
          </p:cNvPr>
          <p:cNvPicPr>
            <a:picLocks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66756" y="176776"/>
            <a:ext cx="8883514" cy="483122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FF2F7F-276D-4C2B-A9A8-E830EAFF94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287" y="3257120"/>
            <a:ext cx="8260451" cy="565424"/>
          </a:xfrm>
        </p:spPr>
        <p:txBody>
          <a:bodyPr/>
          <a:lstStyle>
            <a:lvl1pPr>
              <a:defRPr sz="4082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05451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B470561-A1E0-4872-8E5E-3D5CAE37D1F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08055851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53" imgH="357" progId="TCLayout.ActiveDocument.1">
                  <p:embed/>
                </p:oleObj>
              </mc:Choice>
              <mc:Fallback>
                <p:oleObj name="think-cell Slide" r:id="rId5" imgW="353" imgH="357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B470561-A1E0-4872-8E5E-3D5CAE37D1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 hidden="1">
            <a:extLst>
              <a:ext uri="{FF2B5EF4-FFF2-40B4-BE49-F238E27FC236}">
                <a16:creationId xmlns:a16="http://schemas.microsoft.com/office/drawing/2014/main" id="{0A6A8357-92C3-4232-B807-8120ADCFA32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0013" cy="120018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257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657B336-E859-4457-90A4-A53C6D2C460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9217025" cy="5184775"/>
          </a:xfrm>
          <a:prstGeom prst="rect">
            <a:avLst/>
          </a:prstGeom>
        </p:spPr>
      </p:pic>
      <p:sp>
        <p:nvSpPr>
          <p:cNvPr id="16" name="GradientOverlay">
            <a:extLst>
              <a:ext uri="{FF2B5EF4-FFF2-40B4-BE49-F238E27FC236}">
                <a16:creationId xmlns:a16="http://schemas.microsoft.com/office/drawing/2014/main" id="{591B6E36-2415-44D2-8FB7-769F0ADCFBA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365" y="0"/>
            <a:ext cx="9214295" cy="5184775"/>
          </a:xfrm>
          <a:prstGeom prst="rect">
            <a:avLst/>
          </a:prstGeom>
          <a:solidFill>
            <a:srgbClr val="000000">
              <a:alpha val="45000"/>
            </a:srgbClr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91286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6"/>
              </a:spcAft>
              <a:buClrTx/>
              <a:buSzTx/>
              <a:buFontTx/>
              <a:buNone/>
              <a:tabLst/>
              <a:defRPr/>
            </a:pPr>
            <a:endParaRPr kumimoji="0" lang="en-US" sz="136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26B2E26-C65A-428A-998D-D68D61105F5B}"/>
              </a:ext>
            </a:extLst>
          </p:cNvPr>
          <p:cNvGrpSpPr/>
          <p:nvPr userDrawn="1"/>
        </p:nvGrpSpPr>
        <p:grpSpPr>
          <a:xfrm>
            <a:off x="0" y="0"/>
            <a:ext cx="9217025" cy="5184775"/>
            <a:chOff x="0" y="0"/>
            <a:chExt cx="12192000" cy="68580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AE30E9B-597C-45BB-BA2A-0D3BCD7F0FB9}"/>
                </a:ext>
              </a:extLst>
            </p:cNvPr>
            <p:cNvSpPr/>
            <p:nvPr/>
          </p:nvSpPr>
          <p:spPr>
            <a:xfrm>
              <a:off x="0" y="0"/>
              <a:ext cx="220578" cy="6858000"/>
            </a:xfrm>
            <a:prstGeom prst="rect">
              <a:avLst/>
            </a:prstGeom>
            <a:solidFill>
              <a:sysClr val="window" lastClr="FFFFFF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rnd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91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F45F8A2-1395-4B36-859A-024FD0665171}"/>
                </a:ext>
              </a:extLst>
            </p:cNvPr>
            <p:cNvSpPr/>
            <p:nvPr/>
          </p:nvSpPr>
          <p:spPr>
            <a:xfrm>
              <a:off x="11971421" y="0"/>
              <a:ext cx="220578" cy="6858000"/>
            </a:xfrm>
            <a:prstGeom prst="rect">
              <a:avLst/>
            </a:prstGeom>
            <a:solidFill>
              <a:sysClr val="window" lastClr="FFFFFF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rnd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91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7454C65-F391-425D-AAF2-45D6B3171010}"/>
                </a:ext>
              </a:extLst>
            </p:cNvPr>
            <p:cNvSpPr/>
            <p:nvPr/>
          </p:nvSpPr>
          <p:spPr>
            <a:xfrm rot="16200000">
              <a:off x="5979088" y="-5979088"/>
              <a:ext cx="233824" cy="12192000"/>
            </a:xfrm>
            <a:prstGeom prst="rect">
              <a:avLst/>
            </a:prstGeom>
            <a:solidFill>
              <a:sysClr val="window" lastClr="FFFFFF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rnd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91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53B6286-408D-4DA5-BE46-898AD2942963}"/>
                </a:ext>
              </a:extLst>
            </p:cNvPr>
            <p:cNvSpPr/>
            <p:nvPr/>
          </p:nvSpPr>
          <p:spPr>
            <a:xfrm rot="16200000">
              <a:off x="5979088" y="645088"/>
              <a:ext cx="233824" cy="12192000"/>
            </a:xfrm>
            <a:prstGeom prst="rect">
              <a:avLst/>
            </a:prstGeom>
            <a:solidFill>
              <a:sysClr val="window" lastClr="FFFFFF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rnd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91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FF2F7F-276D-4C2B-A9A8-E830EAFF94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287" y="3681777"/>
            <a:ext cx="8260451" cy="1130848"/>
          </a:xfrm>
        </p:spPr>
        <p:txBody>
          <a:bodyPr/>
          <a:lstStyle>
            <a:lvl1pPr algn="r">
              <a:defRPr sz="4082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3595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B470561-A1E0-4872-8E5E-3D5CAE37D1F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88745310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7" progId="TCLayout.ActiveDocument.1">
                  <p:embed/>
                </p:oleObj>
              </mc:Choice>
              <mc:Fallback>
                <p:oleObj name="think-cell Slide" r:id="rId4" imgW="353" imgH="357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B470561-A1E0-4872-8E5E-3D5CAE37D1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 hidden="1">
            <a:extLst>
              <a:ext uri="{FF2B5EF4-FFF2-40B4-BE49-F238E27FC236}">
                <a16:creationId xmlns:a16="http://schemas.microsoft.com/office/drawing/2014/main" id="{0A6A8357-92C3-4232-B807-8120ADCFA32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0013" cy="120018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257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B9E74FE-D29C-4657-8F92-4CD73A0E992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9217025" cy="5184775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8FF7F780-DCF4-48D5-9372-0D0CA6ECED94}"/>
              </a:ext>
            </a:extLst>
          </p:cNvPr>
          <p:cNvGrpSpPr/>
          <p:nvPr userDrawn="1"/>
        </p:nvGrpSpPr>
        <p:grpSpPr>
          <a:xfrm>
            <a:off x="0" y="0"/>
            <a:ext cx="9217025" cy="5184775"/>
            <a:chOff x="0" y="0"/>
            <a:chExt cx="12192000" cy="685800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51009AB-2B25-44CC-ACEA-3780E2849F57}"/>
                </a:ext>
              </a:extLst>
            </p:cNvPr>
            <p:cNvSpPr/>
            <p:nvPr/>
          </p:nvSpPr>
          <p:spPr>
            <a:xfrm>
              <a:off x="0" y="0"/>
              <a:ext cx="220578" cy="6858000"/>
            </a:xfrm>
            <a:prstGeom prst="rect">
              <a:avLst/>
            </a:prstGeom>
            <a:solidFill>
              <a:sysClr val="window" lastClr="FFFFFF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rnd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91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C53D5C0-7715-41E3-84C6-2228CC20CE75}"/>
                </a:ext>
              </a:extLst>
            </p:cNvPr>
            <p:cNvSpPr/>
            <p:nvPr/>
          </p:nvSpPr>
          <p:spPr>
            <a:xfrm>
              <a:off x="11971421" y="0"/>
              <a:ext cx="220578" cy="6858000"/>
            </a:xfrm>
            <a:prstGeom prst="rect">
              <a:avLst/>
            </a:prstGeom>
            <a:solidFill>
              <a:sysClr val="window" lastClr="FFFFFF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rnd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91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322B5E2-9CCD-49AE-8A79-2F3B7AF847EE}"/>
                </a:ext>
              </a:extLst>
            </p:cNvPr>
            <p:cNvSpPr/>
            <p:nvPr/>
          </p:nvSpPr>
          <p:spPr>
            <a:xfrm rot="16200000">
              <a:off x="5979088" y="-5979088"/>
              <a:ext cx="233824" cy="12192000"/>
            </a:xfrm>
            <a:prstGeom prst="rect">
              <a:avLst/>
            </a:prstGeom>
            <a:solidFill>
              <a:sysClr val="window" lastClr="FFFFFF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rnd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91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C34B11E-67AE-4AF6-B866-4525073A2E28}"/>
                </a:ext>
              </a:extLst>
            </p:cNvPr>
            <p:cNvSpPr/>
            <p:nvPr/>
          </p:nvSpPr>
          <p:spPr>
            <a:xfrm rot="16200000">
              <a:off x="5979088" y="645088"/>
              <a:ext cx="233824" cy="12192000"/>
            </a:xfrm>
            <a:prstGeom prst="rect">
              <a:avLst/>
            </a:prstGeom>
            <a:solidFill>
              <a:sysClr val="window" lastClr="FFFFFF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rnd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91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FF2F7F-276D-4C2B-A9A8-E830EAFF94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8021" y="2152614"/>
            <a:ext cx="3527761" cy="879548"/>
          </a:xfrm>
        </p:spPr>
        <p:txBody>
          <a:bodyPr/>
          <a:lstStyle>
            <a:lvl1pPr algn="l">
              <a:defRPr sz="2117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10692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09001330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8ADC3E5-C1DE-4B56-AABB-41DD8B12AB94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0013" cy="120018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3629" b="0" i="0" baseline="0">
              <a:solidFill>
                <a:srgbClr val="FFFFFF"/>
              </a:solidFill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pic>
        <p:nvPicPr>
          <p:cNvPr id="16" name="Picture Placeholder 1">
            <a:extLst>
              <a:ext uri="{FF2B5EF4-FFF2-40B4-BE49-F238E27FC236}">
                <a16:creationId xmlns:a16="http://schemas.microsoft.com/office/drawing/2014/main" id="{7ED8631D-1786-4364-87B2-A0C9A675B0C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2019" y="182428"/>
            <a:ext cx="8892989" cy="481992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D485922E-E172-40DF-A19E-C3E9EE886437}"/>
              </a:ext>
            </a:extLst>
          </p:cNvPr>
          <p:cNvGrpSpPr/>
          <p:nvPr userDrawn="1"/>
        </p:nvGrpSpPr>
        <p:grpSpPr>
          <a:xfrm>
            <a:off x="342039" y="0"/>
            <a:ext cx="655848" cy="1143207"/>
            <a:chOff x="1551833" y="0"/>
            <a:chExt cx="867536" cy="151214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CE4BF45-21EC-40C3-9241-6684B1481B8C}"/>
                </a:ext>
              </a:extLst>
            </p:cNvPr>
            <p:cNvSpPr/>
            <p:nvPr/>
          </p:nvSpPr>
          <p:spPr>
            <a:xfrm>
              <a:off x="1551833" y="0"/>
              <a:ext cx="867536" cy="1512142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61"/>
            </a:p>
          </p:txBody>
        </p:sp>
        <p:pic>
          <p:nvPicPr>
            <p:cNvPr id="23" name="Picture 105">
              <a:extLst>
                <a:ext uri="{FF2B5EF4-FFF2-40B4-BE49-F238E27FC236}">
                  <a16:creationId xmlns:a16="http://schemas.microsoft.com/office/drawing/2014/main" id="{A662EFD6-FD01-40E0-B3BE-29918D5F5A7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610"/>
            <a:stretch/>
          </p:blipFill>
          <p:spPr bwMode="auto">
            <a:xfrm>
              <a:off x="1719636" y="280455"/>
              <a:ext cx="531931" cy="6372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05">
              <a:extLst>
                <a:ext uri="{FF2B5EF4-FFF2-40B4-BE49-F238E27FC236}">
                  <a16:creationId xmlns:a16="http://schemas.microsoft.com/office/drawing/2014/main" id="{97D77114-2D50-4FFF-98CF-02F19561058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694"/>
            <a:stretch/>
          </p:blipFill>
          <p:spPr bwMode="auto">
            <a:xfrm>
              <a:off x="1604799" y="872982"/>
              <a:ext cx="761604" cy="5656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342039" y="2816452"/>
            <a:ext cx="4611199" cy="829815"/>
          </a:xfrm>
          <a:prstGeom prst="rect">
            <a:avLst/>
          </a:prstGeom>
          <a:solidFill>
            <a:srgbClr val="269B48">
              <a:alpha val="90000"/>
            </a:srgbClr>
          </a:solidFill>
        </p:spPr>
        <p:txBody>
          <a:bodyPr wrap="square" lIns="217440" tIns="153720" rIns="217440" bIns="153720" rtlCol="0" anchor="ctr">
            <a:spAutoFit/>
          </a:bodyPr>
          <a:lstStyle>
            <a:lvl1pPr algn="l">
              <a:lnSpc>
                <a:spcPct val="93000"/>
              </a:lnSpc>
              <a:defRPr lang="en-US" sz="3629" b="0" cap="none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Title in Title Case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342039" y="4272220"/>
            <a:ext cx="4611199" cy="444116"/>
          </a:xfrm>
          <a:prstGeom prst="rect">
            <a:avLst/>
          </a:prstGeom>
          <a:solidFill>
            <a:srgbClr val="269B48">
              <a:alpha val="90000"/>
            </a:srgbClr>
          </a:solidFill>
        </p:spPr>
        <p:txBody>
          <a:bodyPr wrap="square" lIns="217440" tIns="153720" rIns="217440" bIns="153720" rtlCol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lang="en-US" sz="1361" dirty="0">
                <a:solidFill>
                  <a:srgbClr val="FFFFFF"/>
                </a:solidFill>
              </a:defRPr>
            </a:lvl1pPr>
            <a:lvl2pPr marL="345643" indent="0" algn="ctr">
              <a:buNone/>
              <a:defRPr sz="1512"/>
            </a:lvl2pPr>
            <a:lvl3pPr marL="691286" indent="0" algn="ctr">
              <a:buNone/>
              <a:defRPr sz="1361"/>
            </a:lvl3pPr>
            <a:lvl4pPr marL="1036930" indent="0" algn="ctr">
              <a:buNone/>
              <a:defRPr sz="1210"/>
            </a:lvl4pPr>
            <a:lvl5pPr marL="1382573" indent="0" algn="ctr">
              <a:buNone/>
              <a:defRPr sz="1210"/>
            </a:lvl5pPr>
            <a:lvl6pPr marL="1728216" indent="0" algn="ctr">
              <a:buNone/>
              <a:defRPr sz="1210"/>
            </a:lvl6pPr>
            <a:lvl7pPr marL="2073859" indent="0" algn="ctr">
              <a:buNone/>
              <a:defRPr sz="1210"/>
            </a:lvl7pPr>
            <a:lvl8pPr marL="2419502" indent="0" algn="ctr">
              <a:buNone/>
              <a:defRPr sz="1210"/>
            </a:lvl8pPr>
            <a:lvl9pPr marL="2765146" indent="0" algn="ctr">
              <a:buNone/>
              <a:defRPr sz="1210"/>
            </a:lvl9pPr>
          </a:lstStyle>
          <a:p>
            <a:pPr lvl="0"/>
            <a:r>
              <a:rPr lang="en-US"/>
              <a:t>Subtitle in sentence case</a:t>
            </a:r>
          </a:p>
        </p:txBody>
      </p:sp>
    </p:spTree>
    <p:extLst>
      <p:ext uri="{BB962C8B-B14F-4D97-AF65-F5344CB8AC3E}">
        <p14:creationId xmlns:p14="http://schemas.microsoft.com/office/powerpoint/2010/main" val="302774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B470561-A1E0-4872-8E5E-3D5CAE37D1F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44315309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7" progId="TCLayout.ActiveDocument.1">
                  <p:embed/>
                </p:oleObj>
              </mc:Choice>
              <mc:Fallback>
                <p:oleObj name="think-cell Slide" r:id="rId4" imgW="353" imgH="357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B470561-A1E0-4872-8E5E-3D5CAE37D1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 hidden="1">
            <a:extLst>
              <a:ext uri="{FF2B5EF4-FFF2-40B4-BE49-F238E27FC236}">
                <a16:creationId xmlns:a16="http://schemas.microsoft.com/office/drawing/2014/main" id="{0A6A8357-92C3-4232-B807-8120ADCFA32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0013" cy="120018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257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75978" y="304267"/>
            <a:ext cx="8260451" cy="35600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570" b="1" i="0" u="none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C3808F0-9E64-4A51-B0B9-32246F657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719"/>
          <a:stretch/>
        </p:blipFill>
        <p:spPr>
          <a:xfrm>
            <a:off x="7060576" y="141098"/>
            <a:ext cx="1980471" cy="65026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B79AD7E-3149-4D96-9244-47A4E8251261}"/>
              </a:ext>
            </a:extLst>
          </p:cNvPr>
          <p:cNvCxnSpPr>
            <a:cxnSpLocks/>
          </p:cNvCxnSpPr>
          <p:nvPr userDrawn="1"/>
        </p:nvCxnSpPr>
        <p:spPr>
          <a:xfrm>
            <a:off x="175978" y="795888"/>
            <a:ext cx="8865069" cy="0"/>
          </a:xfrm>
          <a:prstGeom prst="line">
            <a:avLst/>
          </a:prstGeom>
          <a:ln w="19050" cap="flat" cmpd="sng" algn="ctr">
            <a:solidFill>
              <a:srgbClr val="9A9A9A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02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466FAAE9-8919-47A9-810A-46E2311D969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17711450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7" progId="TCLayout.ActiveDocument.1">
                  <p:embed/>
                </p:oleObj>
              </mc:Choice>
              <mc:Fallback>
                <p:oleObj name="think-cell Slide" r:id="rId4" imgW="353" imgH="357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466FAAE9-8919-47A9-810A-46E2311D96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 hidden="1">
            <a:extLst>
              <a:ext uri="{FF2B5EF4-FFF2-40B4-BE49-F238E27FC236}">
                <a16:creationId xmlns:a16="http://schemas.microsoft.com/office/drawing/2014/main" id="{B8500858-A0DD-4BB9-810E-78957CD9353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0013" cy="120018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257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8FE3B21-3C70-4BD1-A080-B7BD33F4F9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719"/>
          <a:stretch/>
        </p:blipFill>
        <p:spPr>
          <a:xfrm>
            <a:off x="7060576" y="141098"/>
            <a:ext cx="1980471" cy="650263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4667690-A174-4A13-9769-6A900873CD5A}"/>
              </a:ext>
            </a:extLst>
          </p:cNvPr>
          <p:cNvCxnSpPr>
            <a:cxnSpLocks/>
          </p:cNvCxnSpPr>
          <p:nvPr userDrawn="1"/>
        </p:nvCxnSpPr>
        <p:spPr>
          <a:xfrm>
            <a:off x="175978" y="795888"/>
            <a:ext cx="8865069" cy="0"/>
          </a:xfrm>
          <a:prstGeom prst="line">
            <a:avLst/>
          </a:prstGeom>
          <a:ln w="19050" cap="flat" cmpd="sng" algn="ctr">
            <a:solidFill>
              <a:srgbClr val="9A9A9A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FCE4FFF-81B3-4CDA-B0A1-3363FFB22A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5978" y="304267"/>
            <a:ext cx="8260451" cy="356008"/>
          </a:xfrm>
        </p:spPr>
        <p:txBody>
          <a:bodyPr/>
          <a:lstStyle>
            <a:lvl1pPr>
              <a:defRPr sz="2570"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F54B2F8-C51F-4566-BAC0-8A0C8E5754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5978" y="1576774"/>
            <a:ext cx="8865067" cy="3091459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12">
                <a:latin typeface="+mn-lt"/>
                <a:ea typeface="+mn-ea"/>
                <a:cs typeface="+mn-cs"/>
                <a:sym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12">
                <a:latin typeface="+mn-lt"/>
                <a:ea typeface="+mn-ea"/>
                <a:cs typeface="+mn-cs"/>
                <a:sym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12">
                <a:latin typeface="+mn-lt"/>
                <a:ea typeface="+mn-ea"/>
                <a:cs typeface="+mn-cs"/>
                <a:sym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17">
                <a:latin typeface="+mn-lt"/>
                <a:ea typeface="+mn-ea"/>
                <a:cs typeface="+mn-cs"/>
                <a:sym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17">
                <a:latin typeface="+mn-lt"/>
                <a:ea typeface="+mn-ea"/>
                <a:cs typeface="+mn-cs"/>
                <a:sym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589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73575D1-DF5F-4A2C-B443-143DF390B2A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29179673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7" progId="TCLayout.ActiveDocument.1">
                  <p:embed/>
                </p:oleObj>
              </mc:Choice>
              <mc:Fallback>
                <p:oleObj name="think-cell Slide" r:id="rId3" imgW="353" imgH="357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73575D1-DF5F-4A2C-B443-143DF390B2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 userDrawn="1"/>
        </p:nvSpPr>
        <p:spPr bwMode="ltGray">
          <a:xfrm>
            <a:off x="1" y="-989"/>
            <a:ext cx="3548918" cy="5185765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9128" tIns="34564" rIns="69128" bIns="3456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756"/>
              </a:spcAft>
            </a:pPr>
            <a:endParaRPr lang="en-US" sz="907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476274" y="1167500"/>
            <a:ext cx="2609978" cy="1130848"/>
          </a:xfrm>
          <a:noFill/>
        </p:spPr>
        <p:txBody>
          <a:bodyPr wrap="square" lIns="0" tIns="0" rIns="320040" bIns="0" anchor="b">
            <a:noAutofit/>
          </a:bodyPr>
          <a:lstStyle>
            <a:lvl1pPr>
              <a:defRPr sz="2419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62627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ox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1FC0F3CC-F57A-4CB0-AFCA-F67131DDBD7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60452024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7" progId="TCLayout.ActiveDocument.1">
                  <p:embed/>
                </p:oleObj>
              </mc:Choice>
              <mc:Fallback>
                <p:oleObj name="think-cell Slide" r:id="rId4" imgW="353" imgH="357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1FC0F3CC-F57A-4CB0-AFCA-F67131DDBD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A77E9FA7-5011-4D5F-B92D-C6B5D6244CE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0013" cy="120018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4082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971252" y="2017088"/>
            <a:ext cx="7272991" cy="2420035"/>
          </a:xfrm>
          <a:prstGeom prst="rect">
            <a:avLst/>
          </a:prstGeom>
          <a:ln w="9525">
            <a:solidFill>
              <a:schemeClr val="bg1"/>
            </a:solidFill>
          </a:ln>
        </p:spPr>
        <p:txBody>
          <a:bodyPr lIns="274320" tIns="274320" rIns="274320" bIns="137160" anchor="b">
            <a:noAutofit/>
          </a:bodyPr>
          <a:lstStyle>
            <a:lvl1pPr marL="0" algn="l" defTabSz="691286" rtl="0" eaLnBrk="1" fontAlgn="auto" latinLnBrk="0" hangingPunct="1">
              <a:lnSpc>
                <a:spcPts val="4536"/>
              </a:lnSpc>
              <a:spcBef>
                <a:spcPts val="0"/>
              </a:spcBef>
              <a:spcAft>
                <a:spcPts val="0"/>
              </a:spcAft>
              <a:defRPr lang="en-US" sz="4082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sp>
        <p:nvSpPr>
          <p:cNvPr id="4" name="TextBox 3" hidden="1"/>
          <p:cNvSpPr txBox="1"/>
          <p:nvPr/>
        </p:nvSpPr>
        <p:spPr>
          <a:xfrm>
            <a:off x="8442795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59" name="Rectangle 58"/>
          <p:cNvSpPr/>
          <p:nvPr userDrawn="1"/>
        </p:nvSpPr>
        <p:spPr bwMode="white">
          <a:xfrm>
            <a:off x="971252" y="1079693"/>
            <a:ext cx="716430" cy="716458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907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77F7F8-F3E5-4976-983D-0ACF76B925F1}"/>
              </a:ext>
            </a:extLst>
          </p:cNvPr>
          <p:cNvSpPr txBox="1"/>
          <p:nvPr userDrawn="1"/>
        </p:nvSpPr>
        <p:spPr>
          <a:xfrm>
            <a:off x="8753014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471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ne">
    <p:bg bwMode="black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8EA80C3C-13F4-4554-949C-4C6887EE3D9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37654935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7" progId="TCLayout.ActiveDocument.1">
                  <p:embed/>
                </p:oleObj>
              </mc:Choice>
              <mc:Fallback>
                <p:oleObj name="think-cell Slide" r:id="rId4" imgW="353" imgH="35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8EA80C3C-13F4-4554-949C-4C6887EE3D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6AEC3DA-8DB8-4EF8-AC56-4724A11AAB74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0013" cy="120018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4082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TextBox 4" hidden="1"/>
          <p:cNvSpPr txBox="1"/>
          <p:nvPr userDrawn="1"/>
        </p:nvSpPr>
        <p:spPr>
          <a:xfrm>
            <a:off x="8442795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476273" y="2893132"/>
            <a:ext cx="8268107" cy="1543185"/>
          </a:xfrm>
        </p:spPr>
        <p:txBody>
          <a:bodyPr anchor="t">
            <a:noAutofit/>
          </a:bodyPr>
          <a:lstStyle>
            <a:lvl1pPr>
              <a:defRPr sz="4082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cxnSp>
        <p:nvCxnSpPr>
          <p:cNvPr id="148" name="Straight Connector 147"/>
          <p:cNvCxnSpPr/>
          <p:nvPr userDrawn="1"/>
        </p:nvCxnSpPr>
        <p:spPr bwMode="white">
          <a:xfrm>
            <a:off x="467881" y="2782160"/>
            <a:ext cx="8751565" cy="0"/>
          </a:xfrm>
          <a:prstGeom prst="line">
            <a:avLst/>
          </a:prstGeom>
          <a:ln w="19050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7A772D2-6CBD-482A-894E-EF5055A3BCE6}"/>
              </a:ext>
            </a:extLst>
          </p:cNvPr>
          <p:cNvSpPr txBox="1"/>
          <p:nvPr userDrawn="1"/>
        </p:nvSpPr>
        <p:spPr>
          <a:xfrm>
            <a:off x="8753014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3843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3D8CED9-6B7C-4A74-94EF-EE5F2F24E23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01745957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7" progId="TCLayout.ActiveDocument.1">
                  <p:embed/>
                </p:oleObj>
              </mc:Choice>
              <mc:Fallback>
                <p:oleObj name="think-cell Slide" r:id="rId3" imgW="353" imgH="35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3D8CED9-6B7C-4A74-94EF-EE5F2F24E2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3073093" y="0"/>
            <a:ext cx="315211" cy="5184775"/>
          </a:xfrm>
          <a:prstGeom prst="rect">
            <a:avLst/>
          </a:prstGeom>
        </p:spPr>
      </p:pic>
      <p:sp>
        <p:nvSpPr>
          <p:cNvPr id="20" name="TextBox 19" hidden="1"/>
          <p:cNvSpPr txBox="1"/>
          <p:nvPr userDrawn="1"/>
        </p:nvSpPr>
        <p:spPr>
          <a:xfrm>
            <a:off x="8442795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6" name="Rectangle 25"/>
          <p:cNvSpPr/>
          <p:nvPr userDrawn="1"/>
        </p:nvSpPr>
        <p:spPr bwMode="white">
          <a:xfrm>
            <a:off x="0" y="0"/>
            <a:ext cx="3084066" cy="51847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907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7" name="Title 4"/>
          <p:cNvSpPr>
            <a:spLocks noGrp="1"/>
          </p:cNvSpPr>
          <p:nvPr>
            <p:ph type="title" hasCustomPrompt="1"/>
          </p:nvPr>
        </p:nvSpPr>
        <p:spPr>
          <a:xfrm>
            <a:off x="476274" y="2026964"/>
            <a:ext cx="2364645" cy="1130848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19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D4E721-6E7C-4948-A4D5-02D85B945259}"/>
              </a:ext>
            </a:extLst>
          </p:cNvPr>
          <p:cNvSpPr txBox="1"/>
          <p:nvPr userDrawn="1"/>
        </p:nvSpPr>
        <p:spPr>
          <a:xfrm>
            <a:off x="8753014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0325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535409D1-1A7F-4FB8-A6A1-D359C453EFE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34299917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7" progId="TCLayout.ActiveDocument.1">
                  <p:embed/>
                </p:oleObj>
              </mc:Choice>
              <mc:Fallback>
                <p:oleObj name="think-cell Slide" r:id="rId3" imgW="353" imgH="35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535409D1-1A7F-4FB8-A6A1-D359C453EF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 hidden="1"/>
          <p:cNvSpPr txBox="1"/>
          <p:nvPr userDrawn="1"/>
        </p:nvSpPr>
        <p:spPr>
          <a:xfrm>
            <a:off x="8442795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" name="Pentagon 8"/>
          <p:cNvSpPr/>
          <p:nvPr userDrawn="1"/>
        </p:nvSpPr>
        <p:spPr bwMode="white">
          <a:xfrm>
            <a:off x="0" y="0"/>
            <a:ext cx="4810774" cy="5184775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756"/>
              </a:spcAft>
            </a:pPr>
            <a:endParaRPr lang="en-US" sz="907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476273" y="470848"/>
            <a:ext cx="3533228" cy="35600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570" b="1" i="0" u="none" kern="1200" spc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685" y="2713809"/>
            <a:ext cx="1032115" cy="255758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B19D767-8B06-4A75-AFE0-245375BF85A9}"/>
              </a:ext>
            </a:extLst>
          </p:cNvPr>
          <p:cNvSpPr txBox="1"/>
          <p:nvPr userDrawn="1"/>
        </p:nvSpPr>
        <p:spPr>
          <a:xfrm>
            <a:off x="8753014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6420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ighlight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10538837-DB6D-4E09-AB25-EF719B572E6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41702728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7" progId="TCLayout.ActiveDocument.1">
                  <p:embed/>
                </p:oleObj>
              </mc:Choice>
              <mc:Fallback>
                <p:oleObj name="think-cell Slide" r:id="rId3" imgW="353" imgH="35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10538837-DB6D-4E09-AB25-EF719B572E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5417124" y="0"/>
            <a:ext cx="315211" cy="5184775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0" y="0"/>
            <a:ext cx="5421924" cy="51847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907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TextBox 16" hidden="1"/>
          <p:cNvSpPr txBox="1"/>
          <p:nvPr userDrawn="1"/>
        </p:nvSpPr>
        <p:spPr>
          <a:xfrm>
            <a:off x="8442795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3" name="Title 3"/>
          <p:cNvSpPr>
            <a:spLocks noGrp="1"/>
          </p:cNvSpPr>
          <p:nvPr>
            <p:ph type="title" hasCustomPrompt="1"/>
          </p:nvPr>
        </p:nvSpPr>
        <p:spPr>
          <a:xfrm>
            <a:off x="476273" y="470848"/>
            <a:ext cx="4730076" cy="35600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570" b="1" i="0" u="none" kern="1200" spc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CF4986-98F0-4237-B2F8-FEB20A917A6C}"/>
              </a:ext>
            </a:extLst>
          </p:cNvPr>
          <p:cNvSpPr txBox="1"/>
          <p:nvPr userDrawn="1"/>
        </p:nvSpPr>
        <p:spPr>
          <a:xfrm>
            <a:off x="8753014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105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25920B35-5CE6-4003-B070-0B99656EA31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09605816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7" progId="TCLayout.ActiveDocument.1">
                  <p:embed/>
                </p:oleObj>
              </mc:Choice>
              <mc:Fallback>
                <p:oleObj name="think-cell Slide" r:id="rId3" imgW="353" imgH="35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25920B35-5CE6-4003-B070-0B99656EA3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2775289" y="0"/>
            <a:ext cx="315211" cy="5184775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476274" y="2026964"/>
            <a:ext cx="2364645" cy="1130848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19" b="1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3085015" y="-989"/>
            <a:ext cx="6132011" cy="518576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907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TextBox 14" hidden="1"/>
          <p:cNvSpPr txBox="1"/>
          <p:nvPr userDrawn="1"/>
        </p:nvSpPr>
        <p:spPr>
          <a:xfrm>
            <a:off x="8442795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D283CE-7332-4745-974B-206FC5C92DD5}"/>
              </a:ext>
            </a:extLst>
          </p:cNvPr>
          <p:cNvSpPr txBox="1"/>
          <p:nvPr userDrawn="1"/>
        </p:nvSpPr>
        <p:spPr>
          <a:xfrm>
            <a:off x="8753014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137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alf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8C3A3AB-B22A-4E78-AAF2-B7D68186198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55493537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7" progId="TCLayout.ActiveDocument.1">
                  <p:embed/>
                </p:oleObj>
              </mc:Choice>
              <mc:Fallback>
                <p:oleObj name="think-cell Slide" r:id="rId4" imgW="353" imgH="35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8C3A3AB-B22A-4E78-AAF2-B7D6818619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2912C19-5C10-44DF-87AB-756D1F06234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0013" cy="120018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3326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4301265" y="0"/>
            <a:ext cx="315211" cy="5184775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4608512" y="0"/>
            <a:ext cx="4608513" cy="5184775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756"/>
              </a:spcAft>
            </a:pPr>
            <a:endParaRPr lang="en-US" sz="907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4605505" y="0"/>
            <a:ext cx="4611519" cy="5184775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361" baseline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76273" y="1349947"/>
            <a:ext cx="3317585" cy="2484882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3326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TextBox 14" hidden="1"/>
          <p:cNvSpPr txBox="1"/>
          <p:nvPr userDrawn="1"/>
        </p:nvSpPr>
        <p:spPr>
          <a:xfrm>
            <a:off x="8442795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605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644BA7-7C7F-4624-A75A-78EEF8AA19AB}"/>
              </a:ext>
            </a:extLst>
          </p:cNvPr>
          <p:cNvSpPr txBox="1"/>
          <p:nvPr userDrawn="1"/>
        </p:nvSpPr>
        <p:spPr>
          <a:xfrm>
            <a:off x="8753014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5601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wo third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99E504A-89E4-47DE-89D4-0157CAF9610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7020285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7" progId="TCLayout.ActiveDocument.1">
                  <p:embed/>
                </p:oleObj>
              </mc:Choice>
              <mc:Fallback>
                <p:oleObj name="think-cell Slide" r:id="rId4" imgW="353" imgH="35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99E504A-89E4-47DE-89D4-0157CAF961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2DF5B05-156E-44CF-93DA-B264334A8157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0013" cy="120018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3326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01769" y="0"/>
            <a:ext cx="315211" cy="5184775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gray">
          <a:xfrm>
            <a:off x="5911493" y="0"/>
            <a:ext cx="3305532" cy="51847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907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5911858" y="0"/>
            <a:ext cx="3305168" cy="5184775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21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476274" y="1364349"/>
            <a:ext cx="4723084" cy="2484882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326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3" name="TextBox 12" hidden="1"/>
          <p:cNvSpPr txBox="1"/>
          <p:nvPr userDrawn="1"/>
        </p:nvSpPr>
        <p:spPr>
          <a:xfrm>
            <a:off x="8442795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605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2B35CF-7EF2-4F9C-9709-A55C67A897C3}"/>
              </a:ext>
            </a:extLst>
          </p:cNvPr>
          <p:cNvSpPr txBox="1"/>
          <p:nvPr userDrawn="1"/>
        </p:nvSpPr>
        <p:spPr>
          <a:xfrm>
            <a:off x="8753014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0080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arro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3B75645-0D7F-42A5-88A8-35BC969252E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71422587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7" progId="TCLayout.ActiveDocument.1">
                  <p:embed/>
                </p:oleObj>
              </mc:Choice>
              <mc:Fallback>
                <p:oleObj name="think-cell Slide" r:id="rId4" imgW="353" imgH="35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A3B75645-0D7F-42A5-88A8-35BC969252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A48A481D-67F9-4EFD-90EC-B84F2EB2AF47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0013" cy="120018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2419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Freeform 14"/>
          <p:cNvSpPr/>
          <p:nvPr userDrawn="1"/>
        </p:nvSpPr>
        <p:spPr bwMode="ltGray">
          <a:xfrm>
            <a:off x="1152" y="990"/>
            <a:ext cx="3090721" cy="5184775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756"/>
              </a:spcAft>
            </a:pPr>
            <a:endParaRPr lang="en-US" sz="907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TextBox 11" hidden="1"/>
          <p:cNvSpPr txBox="1"/>
          <p:nvPr userDrawn="1"/>
        </p:nvSpPr>
        <p:spPr>
          <a:xfrm>
            <a:off x="8442795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BD0F91-B326-47BE-A875-91966F1E33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6273" y="2089789"/>
            <a:ext cx="1873825" cy="993643"/>
          </a:xfrm>
        </p:spPr>
        <p:txBody>
          <a:bodyPr anchor="ctr"/>
          <a:lstStyle>
            <a:lvl1pPr>
              <a:defRPr sz="2419" b="1" cap="all" baseline="0"/>
            </a:lvl1pPr>
          </a:lstStyle>
          <a:p>
            <a:pPr lvl="0"/>
            <a:r>
              <a:rPr lang="en-US"/>
              <a:t>Click to add title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093" y="2714408"/>
            <a:ext cx="1032115" cy="255758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86B84F9-45A6-420D-B328-0DCEAB1D7237}"/>
              </a:ext>
            </a:extLst>
          </p:cNvPr>
          <p:cNvSpPr txBox="1"/>
          <p:nvPr userDrawn="1"/>
        </p:nvSpPr>
        <p:spPr>
          <a:xfrm>
            <a:off x="8753014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2470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left arro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2A6C7BDA-2459-4A47-BBED-1A6064FC550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68972835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7" progId="TCLayout.ActiveDocument.1">
                  <p:embed/>
                </p:oleObj>
              </mc:Choice>
              <mc:Fallback>
                <p:oleObj name="think-cell Slide" r:id="rId4" imgW="353" imgH="357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2A6C7BDA-2459-4A47-BBED-1A6064FC55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B8A606A-23AB-435F-9FF9-9E3122B829D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0013" cy="120018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2419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Freeform 14"/>
          <p:cNvSpPr/>
          <p:nvPr userDrawn="1"/>
        </p:nvSpPr>
        <p:spPr bwMode="ltGray">
          <a:xfrm>
            <a:off x="0" y="0"/>
            <a:ext cx="3090721" cy="5184775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756"/>
              </a:spcAft>
            </a:pPr>
            <a:endParaRPr lang="en-US" sz="907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76273" y="2089789"/>
            <a:ext cx="1873825" cy="993643"/>
          </a:xfrm>
        </p:spPr>
        <p:txBody>
          <a:bodyPr anchor="ctr" anchorCtr="0">
            <a:noAutofit/>
          </a:bodyPr>
          <a:lstStyle>
            <a:lvl1pPr>
              <a:defRPr sz="2419" baseline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4" name="TextBox 13" hidden="1"/>
          <p:cNvSpPr txBox="1"/>
          <p:nvPr userDrawn="1"/>
        </p:nvSpPr>
        <p:spPr>
          <a:xfrm>
            <a:off x="8442795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1644007" y="2572602"/>
            <a:ext cx="2037139" cy="2617143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C7145E8-58AB-4E4F-9673-012D0BAFBAAF}"/>
              </a:ext>
            </a:extLst>
          </p:cNvPr>
          <p:cNvSpPr txBox="1"/>
          <p:nvPr userDrawn="1"/>
        </p:nvSpPr>
        <p:spPr>
          <a:xfrm>
            <a:off x="8753014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108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91133149"/>
              </p:ext>
            </p:extLst>
          </p:nvPr>
        </p:nvGraphicFramePr>
        <p:xfrm>
          <a:off x="1201" y="1201"/>
          <a:ext cx="1200" cy="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24" imgH="324" progId="TCLayout.ActiveDocument.1">
                  <p:embed/>
                </p:oleObj>
              </mc:Choice>
              <mc:Fallback>
                <p:oleObj name="think-cell Slide" r:id="rId3" imgW="324" imgH="32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1" y="1201"/>
                        <a:ext cx="1200" cy="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 hidden="1"/>
          <p:cNvSpPr txBox="1"/>
          <p:nvPr/>
        </p:nvSpPr>
        <p:spPr>
          <a:xfrm>
            <a:off x="8442795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605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Pentagon 3"/>
          <p:cNvSpPr/>
          <p:nvPr userDrawn="1"/>
        </p:nvSpPr>
        <p:spPr bwMode="white">
          <a:xfrm>
            <a:off x="1" y="0"/>
            <a:ext cx="4102695" cy="5184775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756"/>
              </a:spcAft>
            </a:pPr>
            <a:endParaRPr lang="en-US" sz="907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76274" y="1349947"/>
            <a:ext cx="3071007" cy="2484882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326" b="1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5" name="Picture 1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586" y="2566223"/>
            <a:ext cx="981709" cy="2700404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CC433AB-6F12-4920-BE97-C9343770D6D6}"/>
              </a:ext>
            </a:extLst>
          </p:cNvPr>
          <p:cNvSpPr txBox="1"/>
          <p:nvPr userDrawn="1"/>
        </p:nvSpPr>
        <p:spPr>
          <a:xfrm>
            <a:off x="8753014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6154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one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4483640-7E3D-42DC-9004-7F3CF3D832F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60932534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7" progId="TCLayout.ActiveDocument.1">
                  <p:embed/>
                </p:oleObj>
              </mc:Choice>
              <mc:Fallback>
                <p:oleObj name="think-cell Slide" r:id="rId4" imgW="353" imgH="35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4483640-7E3D-42DC-9004-7F3CF3D832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F8BF93D-14D4-4E98-9D34-D5905AC7A75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0013" cy="120018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3326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3" name="Pentagon 3"/>
          <p:cNvSpPr/>
          <p:nvPr userDrawn="1"/>
        </p:nvSpPr>
        <p:spPr bwMode="white">
          <a:xfrm>
            <a:off x="1" y="0"/>
            <a:ext cx="4102695" cy="5184775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756"/>
              </a:spcAft>
            </a:pPr>
            <a:endParaRPr lang="en-US" sz="907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76274" y="1349947"/>
            <a:ext cx="3071007" cy="2484882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326" b="1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6" name="TextBox 15" hidden="1"/>
          <p:cNvSpPr txBox="1"/>
          <p:nvPr userDrawn="1"/>
        </p:nvSpPr>
        <p:spPr>
          <a:xfrm>
            <a:off x="8442795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2704976" y="2582786"/>
            <a:ext cx="2037139" cy="2601989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D38A284-38DC-444E-BCC1-80FCA2B390B4}"/>
              </a:ext>
            </a:extLst>
          </p:cNvPr>
          <p:cNvSpPr txBox="1"/>
          <p:nvPr userDrawn="1"/>
        </p:nvSpPr>
        <p:spPr>
          <a:xfrm>
            <a:off x="8753014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4723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535409D1-1A7F-4FB8-A6A1-D359C453EFE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855558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7" progId="TCLayout.ActiveDocument.1">
                  <p:embed/>
                </p:oleObj>
              </mc:Choice>
              <mc:Fallback>
                <p:oleObj name="think-cell Slide" r:id="rId3" imgW="353" imgH="35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535409D1-1A7F-4FB8-A6A1-D359C453EF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 hidden="1"/>
          <p:cNvSpPr txBox="1"/>
          <p:nvPr userDrawn="1"/>
        </p:nvSpPr>
        <p:spPr>
          <a:xfrm>
            <a:off x="8442795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" name="Pentagon 8"/>
          <p:cNvSpPr/>
          <p:nvPr userDrawn="1"/>
        </p:nvSpPr>
        <p:spPr bwMode="white">
          <a:xfrm>
            <a:off x="0" y="0"/>
            <a:ext cx="4810774" cy="5184775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756"/>
              </a:spcAft>
            </a:pPr>
            <a:endParaRPr lang="en-US" sz="907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476273" y="470848"/>
            <a:ext cx="3533228" cy="35600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570" b="1" i="0" u="none" kern="1200" spc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685" y="2713809"/>
            <a:ext cx="1032115" cy="255758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B19D767-8B06-4A75-AFE0-245375BF85A9}"/>
              </a:ext>
            </a:extLst>
          </p:cNvPr>
          <p:cNvSpPr txBox="1"/>
          <p:nvPr userDrawn="1"/>
        </p:nvSpPr>
        <p:spPr>
          <a:xfrm>
            <a:off x="8753014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9049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half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8D9A8252-861C-413E-9DCC-DB5DAA747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50678117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7" progId="TCLayout.ActiveDocument.1">
                  <p:embed/>
                </p:oleObj>
              </mc:Choice>
              <mc:Fallback>
                <p:oleObj name="think-cell Slide" r:id="rId3" imgW="353" imgH="35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8D9A8252-861C-413E-9DCC-DB5DAA747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entagon 8"/>
          <p:cNvSpPr/>
          <p:nvPr userDrawn="1"/>
        </p:nvSpPr>
        <p:spPr bwMode="white">
          <a:xfrm>
            <a:off x="0" y="0"/>
            <a:ext cx="4810774" cy="5184775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756"/>
              </a:spcAft>
            </a:pPr>
            <a:endParaRPr lang="en-US" sz="907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476273" y="470848"/>
            <a:ext cx="3533228" cy="35600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570" b="1" i="0" u="none" kern="1200" spc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3" name="TextBox 12" hidden="1"/>
          <p:cNvSpPr txBox="1"/>
          <p:nvPr userDrawn="1"/>
        </p:nvSpPr>
        <p:spPr>
          <a:xfrm>
            <a:off x="8442795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3371844" y="2576362"/>
            <a:ext cx="2037139" cy="2613217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E476042-7553-4376-AFF8-704A8EB5A93A}"/>
              </a:ext>
            </a:extLst>
          </p:cNvPr>
          <p:cNvSpPr txBox="1"/>
          <p:nvPr userDrawn="1"/>
        </p:nvSpPr>
        <p:spPr>
          <a:xfrm>
            <a:off x="8753014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3003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half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8D9A8252-861C-413E-9DCC-DB5DAA747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91710794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7" progId="TCLayout.ActiveDocument.1">
                  <p:embed/>
                </p:oleObj>
              </mc:Choice>
              <mc:Fallback>
                <p:oleObj name="think-cell Slide" r:id="rId3" imgW="353" imgH="35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8D9A8252-861C-413E-9DCC-DB5DAA747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entagon 8"/>
          <p:cNvSpPr/>
          <p:nvPr userDrawn="1"/>
        </p:nvSpPr>
        <p:spPr bwMode="white">
          <a:xfrm>
            <a:off x="0" y="0"/>
            <a:ext cx="4810774" cy="5184775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756"/>
              </a:spcAft>
            </a:pPr>
            <a:endParaRPr lang="en-US" sz="907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476273" y="470848"/>
            <a:ext cx="3533228" cy="35600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570" b="1" i="0" u="none" kern="1200" spc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3" name="TextBox 12" hidden="1"/>
          <p:cNvSpPr txBox="1"/>
          <p:nvPr userDrawn="1"/>
        </p:nvSpPr>
        <p:spPr>
          <a:xfrm>
            <a:off x="8442795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3371844" y="2576362"/>
            <a:ext cx="2037139" cy="2613217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E476042-7553-4376-AFF8-704A8EB5A93A}"/>
              </a:ext>
            </a:extLst>
          </p:cNvPr>
          <p:cNvSpPr txBox="1"/>
          <p:nvPr userDrawn="1"/>
        </p:nvSpPr>
        <p:spPr>
          <a:xfrm>
            <a:off x="8753014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7653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14F44CA1-4557-4683-BF1E-07A66B01519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67171662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7" progId="TCLayout.ActiveDocument.1">
                  <p:embed/>
                </p:oleObj>
              </mc:Choice>
              <mc:Fallback>
                <p:oleObj name="think-cell Slide" r:id="rId3" imgW="353" imgH="35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14F44CA1-4557-4683-BF1E-07A66B0151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0" y="0"/>
            <a:ext cx="6385269" cy="5184775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756"/>
              </a:spcAft>
            </a:pPr>
            <a:endParaRPr lang="en-US" sz="907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TextBox 14" hidden="1"/>
          <p:cNvSpPr txBox="1"/>
          <p:nvPr userDrawn="1"/>
        </p:nvSpPr>
        <p:spPr>
          <a:xfrm>
            <a:off x="8442795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476273" y="470848"/>
            <a:ext cx="4730076" cy="35600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570" b="1" i="0" u="none" kern="1200" spc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pic>
        <p:nvPicPr>
          <p:cNvPr id="16" name="Picture 15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618" y="2713809"/>
            <a:ext cx="1032115" cy="255758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1CB354E-049E-4041-99DF-C568D3B3DF44}"/>
              </a:ext>
            </a:extLst>
          </p:cNvPr>
          <p:cNvSpPr txBox="1"/>
          <p:nvPr userDrawn="1"/>
        </p:nvSpPr>
        <p:spPr>
          <a:xfrm>
            <a:off x="8753014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8654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two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23F8840C-250E-4DC9-AD84-0613F33CC85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94595980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7" progId="TCLayout.ActiveDocument.1">
                  <p:embed/>
                </p:oleObj>
              </mc:Choice>
              <mc:Fallback>
                <p:oleObj name="think-cell Slide" r:id="rId3" imgW="353" imgH="35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23F8840C-250E-4DC9-AD84-0613F33CC8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0" y="0"/>
            <a:ext cx="6385269" cy="5184775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756"/>
              </a:spcAft>
            </a:pPr>
            <a:endParaRPr lang="en-US" sz="907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476273" y="470848"/>
            <a:ext cx="4730076" cy="35600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570" b="1" i="0" u="none" kern="1200" spc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8" name="TextBox 17" hidden="1"/>
          <p:cNvSpPr txBox="1"/>
          <p:nvPr userDrawn="1"/>
        </p:nvSpPr>
        <p:spPr>
          <a:xfrm>
            <a:off x="8442795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965059" y="2576362"/>
            <a:ext cx="2037139" cy="2613217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EA0AB3B-AAEA-4D78-96D5-999412D98A5E}"/>
              </a:ext>
            </a:extLst>
          </p:cNvPr>
          <p:cNvSpPr txBox="1"/>
          <p:nvPr userDrawn="1"/>
        </p:nvSpPr>
        <p:spPr>
          <a:xfrm>
            <a:off x="8753014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611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F58B098-6278-4BFE-8968-E5D32BD2CF2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87901793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7" progId="TCLayout.ActiveDocument.1">
                  <p:embed/>
                </p:oleObj>
              </mc:Choice>
              <mc:Fallback>
                <p:oleObj name="think-cell Slide" r:id="rId4" imgW="353" imgH="357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F58B098-6278-4BFE-8968-E5D32BD2CF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E5EA148F-F457-4E6C-82B4-9AC93A391D0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0013" cy="120018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4082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TextBox 2" hidden="1"/>
          <p:cNvSpPr txBox="1"/>
          <p:nvPr/>
        </p:nvSpPr>
        <p:spPr>
          <a:xfrm>
            <a:off x="8442795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76274" y="2892778"/>
            <a:ext cx="8265385" cy="1214582"/>
          </a:xfrm>
        </p:spPr>
        <p:txBody>
          <a:bodyPr anchor="b">
            <a:noAutofit/>
          </a:bodyPr>
          <a:lstStyle>
            <a:lvl1pPr marL="0" algn="l" defTabSz="691286" rtl="0" eaLnBrk="1" fontAlgn="auto" latinLnBrk="0" hangingPunct="1">
              <a:lnSpc>
                <a:spcPts val="4536"/>
              </a:lnSpc>
              <a:spcBef>
                <a:spcPts val="0"/>
              </a:spcBef>
              <a:spcAft>
                <a:spcPts val="0"/>
              </a:spcAft>
              <a:defRPr lang="en-US" sz="4082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AA09F6-94A2-4517-9E2C-9E20194F2F47}"/>
              </a:ext>
            </a:extLst>
          </p:cNvPr>
          <p:cNvSpPr txBox="1"/>
          <p:nvPr userDrawn="1"/>
        </p:nvSpPr>
        <p:spPr>
          <a:xfrm>
            <a:off x="8753014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2383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ic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86599FAF-9DCA-489E-A763-0BFAEEE51C8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62452866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7" progId="TCLayout.ActiveDocument.1">
                  <p:embed/>
                </p:oleObj>
              </mc:Choice>
              <mc:Fallback>
                <p:oleObj name="think-cell Slide" r:id="rId4" imgW="353" imgH="357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86599FAF-9DCA-489E-A763-0BFAEEE51C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E96AF7F3-6AC4-44FF-80D6-D692F7302A4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0013" cy="120018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4082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476274" y="472871"/>
            <a:ext cx="705102" cy="705129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907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76274" y="2892778"/>
            <a:ext cx="8265385" cy="121458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691286" rtl="0" eaLnBrk="1" fontAlgn="auto" latinLnBrk="0" hangingPunct="1">
              <a:lnSpc>
                <a:spcPts val="4536"/>
              </a:lnSpc>
              <a:spcBef>
                <a:spcPts val="0"/>
              </a:spcBef>
              <a:spcAft>
                <a:spcPts val="0"/>
              </a:spcAft>
              <a:defRPr lang="en-US" sz="4082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</p:spTree>
    <p:extLst>
      <p:ext uri="{BB962C8B-B14F-4D97-AF65-F5344CB8AC3E}">
        <p14:creationId xmlns:p14="http://schemas.microsoft.com/office/powerpoint/2010/main" val="196086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93799475"/>
              </p:ext>
            </p:extLst>
          </p:nvPr>
        </p:nvGraphicFramePr>
        <p:xfrm>
          <a:off x="1201" y="1201"/>
          <a:ext cx="1200" cy="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24" imgH="324" progId="TCLayout.ActiveDocument.1">
                  <p:embed/>
                </p:oleObj>
              </mc:Choice>
              <mc:Fallback>
                <p:oleObj name="think-cell Slide" r:id="rId3" imgW="324" imgH="32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1" y="1201"/>
                        <a:ext cx="1200" cy="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 hidden="1"/>
          <p:cNvSpPr txBox="1"/>
          <p:nvPr userDrawn="1"/>
        </p:nvSpPr>
        <p:spPr>
          <a:xfrm>
            <a:off x="8442795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5138799" y="76838"/>
            <a:ext cx="581573" cy="7574880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9217025" cy="4435814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69128" tIns="34564" rIns="69128" bIns="34564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61"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2A4D04-26F6-4956-B437-28E2C3B96EDB}"/>
              </a:ext>
            </a:extLst>
          </p:cNvPr>
          <p:cNvSpPr txBox="1"/>
          <p:nvPr userDrawn="1"/>
        </p:nvSpPr>
        <p:spPr>
          <a:xfrm>
            <a:off x="8753014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4305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cial gray"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1ABFB1DD-CE29-45EF-AE06-CA88630D8D2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18831183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7" progId="TCLayout.ActiveDocument.1">
                  <p:embed/>
                </p:oleObj>
              </mc:Choice>
              <mc:Fallback>
                <p:oleObj name="think-cell Slide" r:id="rId4" imgW="353" imgH="357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1ABFB1DD-CE29-45EF-AE06-CA88630D8D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5298FF70-C3F4-484B-8F54-6600FD24EA8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0013" cy="120018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257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TextBox 4" hidden="1"/>
          <p:cNvSpPr txBox="1"/>
          <p:nvPr userDrawn="1"/>
        </p:nvSpPr>
        <p:spPr bwMode="white">
          <a:xfrm>
            <a:off x="8442795" y="4841873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76274" y="470848"/>
            <a:ext cx="8265385" cy="356008"/>
          </a:xfrm>
        </p:spPr>
        <p:txBody>
          <a:bodyPr/>
          <a:lstStyle>
            <a:lvl1pPr>
              <a:defRPr sz="257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96A989-A599-49E8-AF61-AA5C244BC599}"/>
              </a:ext>
            </a:extLst>
          </p:cNvPr>
          <p:cNvSpPr txBox="1"/>
          <p:nvPr userDrawn="1"/>
        </p:nvSpPr>
        <p:spPr>
          <a:xfrm>
            <a:off x="8753014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3697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1AD159A-9AA8-4170-80C6-4BC81B0D51E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92109254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7" progId="TCLayout.ActiveDocument.1">
                  <p:embed/>
                </p:oleObj>
              </mc:Choice>
              <mc:Fallback>
                <p:oleObj name="think-cell Slide" r:id="rId3" imgW="353" imgH="357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1AD159A-9AA8-4170-80C6-4BC81B0D51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447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0960183-1C93-430B-AD2E-E959FA4A5E4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3807202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7" progId="TCLayout.ActiveDocument.1">
                  <p:embed/>
                </p:oleObj>
              </mc:Choice>
              <mc:Fallback>
                <p:oleObj name="think-cell Slide" r:id="rId3" imgW="353" imgH="35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0960183-1C93-430B-AD2E-E959FA4A5E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 hidden="1"/>
          <p:cNvSpPr txBox="1"/>
          <p:nvPr userDrawn="1"/>
        </p:nvSpPr>
        <p:spPr bwMode="white">
          <a:xfrm>
            <a:off x="8442795" y="4841873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8C26A1-8561-4C93-A7BA-944D074B5580}"/>
              </a:ext>
            </a:extLst>
          </p:cNvPr>
          <p:cNvSpPr txBox="1"/>
          <p:nvPr userDrawn="1"/>
        </p:nvSpPr>
        <p:spPr>
          <a:xfrm>
            <a:off x="8753014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986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aim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891481B1-0F69-46D4-8CD6-26EAD8059DB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15978879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7" progId="TCLayout.ActiveDocument.1">
                  <p:embed/>
                </p:oleObj>
              </mc:Choice>
              <mc:Fallback>
                <p:oleObj name="think-cell Slide" r:id="rId3" imgW="353" imgH="35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891481B1-0F69-46D4-8CD6-26EAD8059D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923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38064658"/>
              </p:ext>
            </p:extLst>
          </p:nvPr>
        </p:nvGraphicFramePr>
        <p:xfrm>
          <a:off x="1201" y="1201"/>
          <a:ext cx="1200" cy="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1" y="1201"/>
                        <a:ext cx="1200" cy="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78A614D2-67CD-43BD-94BD-46E15BE70201}"/>
              </a:ext>
            </a:extLst>
          </p:cNvPr>
          <p:cNvSpPr txBox="1">
            <a:spLocks/>
          </p:cNvSpPr>
          <p:nvPr userDrawn="1"/>
        </p:nvSpPr>
        <p:spPr>
          <a:xfrm>
            <a:off x="0" y="1993555"/>
            <a:ext cx="9217025" cy="97990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cap="all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3024"/>
              <a:t>THANK YOU</a:t>
            </a:r>
            <a:endParaRPr lang="en-SG" sz="3024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25A700D-5D0F-4D42-AAAC-39CC04DD0080}"/>
              </a:ext>
            </a:extLst>
          </p:cNvPr>
          <p:cNvGrpSpPr/>
          <p:nvPr userDrawn="1"/>
        </p:nvGrpSpPr>
        <p:grpSpPr>
          <a:xfrm>
            <a:off x="0" y="2085432"/>
            <a:ext cx="9217025" cy="3099343"/>
            <a:chOff x="0" y="2758440"/>
            <a:chExt cx="12192000" cy="409956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A332B39-159A-4F4D-B903-292E5A40B5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2758440"/>
              <a:ext cx="12192000" cy="409956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32C7C4F-8984-40EF-A38A-F9C0A3166FA6}"/>
                </a:ext>
              </a:extLst>
            </p:cNvPr>
            <p:cNvSpPr/>
            <p:nvPr/>
          </p:nvSpPr>
          <p:spPr>
            <a:xfrm>
              <a:off x="172720" y="5394960"/>
              <a:ext cx="3688080" cy="1290320"/>
            </a:xfrm>
            <a:prstGeom prst="rect">
              <a:avLst/>
            </a:prstGeom>
            <a:solidFill>
              <a:schemeClr val="bg1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rnd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7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093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14F44CA1-4557-4683-BF1E-07A66B01519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89868135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7" progId="TCLayout.ActiveDocument.1">
                  <p:embed/>
                </p:oleObj>
              </mc:Choice>
              <mc:Fallback>
                <p:oleObj name="think-cell Slide" r:id="rId3" imgW="353" imgH="35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14F44CA1-4557-4683-BF1E-07A66B0151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0" y="0"/>
            <a:ext cx="6385269" cy="5184775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756"/>
              </a:spcAft>
            </a:pPr>
            <a:endParaRPr lang="en-US" sz="907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TextBox 14" hidden="1"/>
          <p:cNvSpPr txBox="1"/>
          <p:nvPr userDrawn="1"/>
        </p:nvSpPr>
        <p:spPr>
          <a:xfrm>
            <a:off x="8442795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476273" y="470848"/>
            <a:ext cx="4730076" cy="35600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570" b="1" i="0" u="none" kern="1200" spc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pic>
        <p:nvPicPr>
          <p:cNvPr id="16" name="Picture 15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618" y="2713809"/>
            <a:ext cx="1032115" cy="255758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1CB354E-049E-4041-99DF-C568D3B3DF44}"/>
              </a:ext>
            </a:extLst>
          </p:cNvPr>
          <p:cNvSpPr txBox="1"/>
          <p:nvPr userDrawn="1"/>
        </p:nvSpPr>
        <p:spPr>
          <a:xfrm>
            <a:off x="8753014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2596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54F6E062-4EAA-4279-90F5-9651781D1AA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09534730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7" progId="TCLayout.ActiveDocument.1">
                  <p:embed/>
                </p:oleObj>
              </mc:Choice>
              <mc:Fallback>
                <p:oleObj name="think-cell Slide" r:id="rId3" imgW="353" imgH="35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54F6E062-4EAA-4279-90F5-9651781D1A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EDC90085-BE9D-4B57-AF55-486CFB2FE41D}"/>
              </a:ext>
            </a:extLst>
          </p:cNvPr>
          <p:cNvGrpSpPr/>
          <p:nvPr userDrawn="1"/>
        </p:nvGrpSpPr>
        <p:grpSpPr>
          <a:xfrm>
            <a:off x="-454" y="-1"/>
            <a:ext cx="9218386" cy="5184776"/>
            <a:chOff x="-600" y="-1"/>
            <a:chExt cx="12193800" cy="685800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C617232-9F05-4EB3-8D1F-C4D80DD22BE8}"/>
                </a:ext>
              </a:extLst>
            </p:cNvPr>
            <p:cNvGrpSpPr/>
            <p:nvPr userDrawn="1"/>
          </p:nvGrpSpPr>
          <p:grpSpPr>
            <a:xfrm>
              <a:off x="-600" y="622800"/>
              <a:ext cx="12193200" cy="5536800"/>
              <a:chOff x="-600" y="622800"/>
              <a:chExt cx="12193200" cy="5536800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-600" y="622800"/>
                <a:ext cx="121932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-600" y="914211"/>
                <a:ext cx="121932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-600" y="1205622"/>
                <a:ext cx="121932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-600" y="1497600"/>
                <a:ext cx="121932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-600" y="1788444"/>
                <a:ext cx="121932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-600" y="2079855"/>
                <a:ext cx="121932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-600" y="2371266"/>
                <a:ext cx="121932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-600" y="2662677"/>
                <a:ext cx="121932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-600" y="2954088"/>
                <a:ext cx="121932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-600" y="3245499"/>
                <a:ext cx="121932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-600" y="3536910"/>
                <a:ext cx="121932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-600" y="3828321"/>
                <a:ext cx="121932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-600" y="4119732"/>
                <a:ext cx="121932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-600" y="4411143"/>
                <a:ext cx="121932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-600" y="4702554"/>
                <a:ext cx="121932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-600" y="4993965"/>
                <a:ext cx="121932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-600" y="5285376"/>
                <a:ext cx="121932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-600" y="5576787"/>
                <a:ext cx="121932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-600" y="5868198"/>
                <a:ext cx="121932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-600" y="6159600"/>
                <a:ext cx="121932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F3505CD-42D1-4A8C-ACD1-E74489AC6449}"/>
                </a:ext>
              </a:extLst>
            </p:cNvPr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61" name="Rectangle 5"/>
              <p:cNvSpPr>
                <a:spLocks noChangeArrowheads="1"/>
              </p:cNvSpPr>
              <p:nvPr userDrawn="1"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61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2" name="Rectangle 7"/>
              <p:cNvSpPr>
                <a:spLocks noChangeArrowheads="1"/>
              </p:cNvSpPr>
              <p:nvPr userDrawn="1"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61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3" name="Rectangle 9"/>
              <p:cNvSpPr>
                <a:spLocks noChangeArrowheads="1"/>
              </p:cNvSpPr>
              <p:nvPr userDrawn="1"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61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4" name="Rectangle 11"/>
              <p:cNvSpPr>
                <a:spLocks noChangeArrowheads="1"/>
              </p:cNvSpPr>
              <p:nvPr userDrawn="1"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61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5" name="Rectangle 13"/>
              <p:cNvSpPr>
                <a:spLocks noChangeArrowheads="1"/>
              </p:cNvSpPr>
              <p:nvPr userDrawn="1"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61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2A6F0F7-2EF3-48C4-8EE0-BC1883413E0C}"/>
                </a:ext>
              </a:extLst>
            </p:cNvPr>
            <p:cNvGrpSpPr/>
            <p:nvPr userDrawn="1"/>
          </p:nvGrpSpPr>
          <p:grpSpPr>
            <a:xfrm>
              <a:off x="-600" y="-1"/>
              <a:ext cx="12193800" cy="6858001"/>
              <a:chOff x="-600" y="-1"/>
              <a:chExt cx="12193800" cy="6858001"/>
            </a:xfrm>
          </p:grpSpPr>
          <p:sp>
            <p:nvSpPr>
              <p:cNvPr id="50" name="No fly zone"/>
              <p:cNvSpPr/>
              <p:nvPr/>
            </p:nvSpPr>
            <p:spPr>
              <a:xfrm>
                <a:off x="0" y="-1"/>
                <a:ext cx="12193200" cy="6858000"/>
              </a:xfrm>
              <a:custGeom>
                <a:avLst/>
                <a:gdLst>
                  <a:gd name="connsiteX0" fmla="*/ 630001 w 12193200"/>
                  <a:gd name="connsiteY0" fmla="*/ 622800 h 6858000"/>
                  <a:gd name="connsiteX1" fmla="*/ 630001 w 12193200"/>
                  <a:gd name="connsiteY1" fmla="*/ 6160597 h 6858000"/>
                  <a:gd name="connsiteX2" fmla="*/ 11562000 w 12193200"/>
                  <a:gd name="connsiteY2" fmla="*/ 6160597 h 6858000"/>
                  <a:gd name="connsiteX3" fmla="*/ 11562000 w 12193200"/>
                  <a:gd name="connsiteY3" fmla="*/ 622800 h 6858000"/>
                  <a:gd name="connsiteX4" fmla="*/ 0 w 12193200"/>
                  <a:gd name="connsiteY4" fmla="*/ 0 h 6858000"/>
                  <a:gd name="connsiteX5" fmla="*/ 12193200 w 12193200"/>
                  <a:gd name="connsiteY5" fmla="*/ 0 h 6858000"/>
                  <a:gd name="connsiteX6" fmla="*/ 12193200 w 12193200"/>
                  <a:gd name="connsiteY6" fmla="*/ 622800 h 6858000"/>
                  <a:gd name="connsiteX7" fmla="*/ 12192000 w 12193200"/>
                  <a:gd name="connsiteY7" fmla="*/ 622800 h 6858000"/>
                  <a:gd name="connsiteX8" fmla="*/ 12192000 w 12193200"/>
                  <a:gd name="connsiteY8" fmla="*/ 6160597 h 6858000"/>
                  <a:gd name="connsiteX9" fmla="*/ 12193200 w 12193200"/>
                  <a:gd name="connsiteY9" fmla="*/ 6160597 h 6858000"/>
                  <a:gd name="connsiteX10" fmla="*/ 12193200 w 12193200"/>
                  <a:gd name="connsiteY10" fmla="*/ 6858000 h 6858000"/>
                  <a:gd name="connsiteX11" fmla="*/ 12192000 w 12193200"/>
                  <a:gd name="connsiteY11" fmla="*/ 6858000 h 6858000"/>
                  <a:gd name="connsiteX12" fmla="*/ 11562000 w 12193200"/>
                  <a:gd name="connsiteY12" fmla="*/ 6858000 h 6858000"/>
                  <a:gd name="connsiteX13" fmla="*/ 630001 w 12193200"/>
                  <a:gd name="connsiteY13" fmla="*/ 6858000 h 6858000"/>
                  <a:gd name="connsiteX14" fmla="*/ 1 w 12193200"/>
                  <a:gd name="connsiteY14" fmla="*/ 6858000 h 6858000"/>
                  <a:gd name="connsiteX15" fmla="*/ 1 w 12193200"/>
                  <a:gd name="connsiteY15" fmla="*/ 6160597 h 6858000"/>
                  <a:gd name="connsiteX16" fmla="*/ 1 w 12193200"/>
                  <a:gd name="connsiteY16" fmla="*/ 622800 h 6858000"/>
                  <a:gd name="connsiteX17" fmla="*/ 0 w 12193200"/>
                  <a:gd name="connsiteY17" fmla="*/ 622800 h 6858000"/>
                  <a:gd name="connsiteX0" fmla="*/ 306151 w 12193200"/>
                  <a:gd name="connsiteY0" fmla="*/ 603750 h 6858000"/>
                  <a:gd name="connsiteX1" fmla="*/ 630001 w 12193200"/>
                  <a:gd name="connsiteY1" fmla="*/ 6160597 h 6858000"/>
                  <a:gd name="connsiteX2" fmla="*/ 11562000 w 12193200"/>
                  <a:gd name="connsiteY2" fmla="*/ 6160597 h 6858000"/>
                  <a:gd name="connsiteX3" fmla="*/ 11562000 w 12193200"/>
                  <a:gd name="connsiteY3" fmla="*/ 622800 h 6858000"/>
                  <a:gd name="connsiteX4" fmla="*/ 306151 w 12193200"/>
                  <a:gd name="connsiteY4" fmla="*/ 603750 h 6858000"/>
                  <a:gd name="connsiteX5" fmla="*/ 0 w 12193200"/>
                  <a:gd name="connsiteY5" fmla="*/ 0 h 6858000"/>
                  <a:gd name="connsiteX6" fmla="*/ 12193200 w 12193200"/>
                  <a:gd name="connsiteY6" fmla="*/ 0 h 6858000"/>
                  <a:gd name="connsiteX7" fmla="*/ 12193200 w 12193200"/>
                  <a:gd name="connsiteY7" fmla="*/ 622800 h 6858000"/>
                  <a:gd name="connsiteX8" fmla="*/ 12192000 w 12193200"/>
                  <a:gd name="connsiteY8" fmla="*/ 622800 h 6858000"/>
                  <a:gd name="connsiteX9" fmla="*/ 12192000 w 12193200"/>
                  <a:gd name="connsiteY9" fmla="*/ 6160597 h 6858000"/>
                  <a:gd name="connsiteX10" fmla="*/ 12193200 w 12193200"/>
                  <a:gd name="connsiteY10" fmla="*/ 6160597 h 6858000"/>
                  <a:gd name="connsiteX11" fmla="*/ 12193200 w 12193200"/>
                  <a:gd name="connsiteY11" fmla="*/ 6858000 h 6858000"/>
                  <a:gd name="connsiteX12" fmla="*/ 12192000 w 12193200"/>
                  <a:gd name="connsiteY12" fmla="*/ 6858000 h 6858000"/>
                  <a:gd name="connsiteX13" fmla="*/ 11562000 w 12193200"/>
                  <a:gd name="connsiteY13" fmla="*/ 6858000 h 6858000"/>
                  <a:gd name="connsiteX14" fmla="*/ 630001 w 12193200"/>
                  <a:gd name="connsiteY14" fmla="*/ 6858000 h 6858000"/>
                  <a:gd name="connsiteX15" fmla="*/ 1 w 12193200"/>
                  <a:gd name="connsiteY15" fmla="*/ 6858000 h 6858000"/>
                  <a:gd name="connsiteX16" fmla="*/ 1 w 12193200"/>
                  <a:gd name="connsiteY16" fmla="*/ 6160597 h 6858000"/>
                  <a:gd name="connsiteX17" fmla="*/ 1 w 12193200"/>
                  <a:gd name="connsiteY17" fmla="*/ 622800 h 6858000"/>
                  <a:gd name="connsiteX18" fmla="*/ 0 w 12193200"/>
                  <a:gd name="connsiteY18" fmla="*/ 622800 h 6858000"/>
                  <a:gd name="connsiteX19" fmla="*/ 0 w 12193200"/>
                  <a:gd name="connsiteY19" fmla="*/ 0 h 6858000"/>
                  <a:gd name="connsiteX0" fmla="*/ 306151 w 12193200"/>
                  <a:gd name="connsiteY0" fmla="*/ 603750 h 6858000"/>
                  <a:gd name="connsiteX1" fmla="*/ 630001 w 12193200"/>
                  <a:gd name="connsiteY1" fmla="*/ 6160597 h 6858000"/>
                  <a:gd name="connsiteX2" fmla="*/ 11562000 w 12193200"/>
                  <a:gd name="connsiteY2" fmla="*/ 6160597 h 6858000"/>
                  <a:gd name="connsiteX3" fmla="*/ 11562000 w 12193200"/>
                  <a:gd name="connsiteY3" fmla="*/ 622800 h 6858000"/>
                  <a:gd name="connsiteX4" fmla="*/ 306151 w 12193200"/>
                  <a:gd name="connsiteY4" fmla="*/ 603750 h 6858000"/>
                  <a:gd name="connsiteX5" fmla="*/ 0 w 12193200"/>
                  <a:gd name="connsiteY5" fmla="*/ 0 h 6858000"/>
                  <a:gd name="connsiteX6" fmla="*/ 12193200 w 12193200"/>
                  <a:gd name="connsiteY6" fmla="*/ 0 h 6858000"/>
                  <a:gd name="connsiteX7" fmla="*/ 12193200 w 12193200"/>
                  <a:gd name="connsiteY7" fmla="*/ 622800 h 6858000"/>
                  <a:gd name="connsiteX8" fmla="*/ 12192000 w 12193200"/>
                  <a:gd name="connsiteY8" fmla="*/ 622800 h 6858000"/>
                  <a:gd name="connsiteX9" fmla="*/ 12192000 w 12193200"/>
                  <a:gd name="connsiteY9" fmla="*/ 6160597 h 6858000"/>
                  <a:gd name="connsiteX10" fmla="*/ 12193200 w 12193200"/>
                  <a:gd name="connsiteY10" fmla="*/ 6160597 h 6858000"/>
                  <a:gd name="connsiteX11" fmla="*/ 12193200 w 12193200"/>
                  <a:gd name="connsiteY11" fmla="*/ 6858000 h 6858000"/>
                  <a:gd name="connsiteX12" fmla="*/ 12192000 w 12193200"/>
                  <a:gd name="connsiteY12" fmla="*/ 6858000 h 6858000"/>
                  <a:gd name="connsiteX13" fmla="*/ 11562000 w 12193200"/>
                  <a:gd name="connsiteY13" fmla="*/ 6858000 h 6858000"/>
                  <a:gd name="connsiteX14" fmla="*/ 630001 w 12193200"/>
                  <a:gd name="connsiteY14" fmla="*/ 6858000 h 6858000"/>
                  <a:gd name="connsiteX15" fmla="*/ 1 w 12193200"/>
                  <a:gd name="connsiteY15" fmla="*/ 6858000 h 6858000"/>
                  <a:gd name="connsiteX16" fmla="*/ 1 w 12193200"/>
                  <a:gd name="connsiteY16" fmla="*/ 6160597 h 6858000"/>
                  <a:gd name="connsiteX17" fmla="*/ 1 w 12193200"/>
                  <a:gd name="connsiteY17" fmla="*/ 622800 h 6858000"/>
                  <a:gd name="connsiteX18" fmla="*/ 0 w 12193200"/>
                  <a:gd name="connsiteY18" fmla="*/ 622800 h 6858000"/>
                  <a:gd name="connsiteX19" fmla="*/ 0 w 12193200"/>
                  <a:gd name="connsiteY19" fmla="*/ 0 h 6858000"/>
                  <a:gd name="connsiteX0" fmla="*/ 242651 w 12193200"/>
                  <a:gd name="connsiteY0" fmla="*/ 610100 h 6858000"/>
                  <a:gd name="connsiteX1" fmla="*/ 630001 w 12193200"/>
                  <a:gd name="connsiteY1" fmla="*/ 6160597 h 6858000"/>
                  <a:gd name="connsiteX2" fmla="*/ 11562000 w 12193200"/>
                  <a:gd name="connsiteY2" fmla="*/ 6160597 h 6858000"/>
                  <a:gd name="connsiteX3" fmla="*/ 11562000 w 12193200"/>
                  <a:gd name="connsiteY3" fmla="*/ 622800 h 6858000"/>
                  <a:gd name="connsiteX4" fmla="*/ 242651 w 12193200"/>
                  <a:gd name="connsiteY4" fmla="*/ 610100 h 6858000"/>
                  <a:gd name="connsiteX5" fmla="*/ 0 w 12193200"/>
                  <a:gd name="connsiteY5" fmla="*/ 0 h 6858000"/>
                  <a:gd name="connsiteX6" fmla="*/ 12193200 w 12193200"/>
                  <a:gd name="connsiteY6" fmla="*/ 0 h 6858000"/>
                  <a:gd name="connsiteX7" fmla="*/ 12193200 w 12193200"/>
                  <a:gd name="connsiteY7" fmla="*/ 622800 h 6858000"/>
                  <a:gd name="connsiteX8" fmla="*/ 12192000 w 12193200"/>
                  <a:gd name="connsiteY8" fmla="*/ 622800 h 6858000"/>
                  <a:gd name="connsiteX9" fmla="*/ 12192000 w 12193200"/>
                  <a:gd name="connsiteY9" fmla="*/ 6160597 h 6858000"/>
                  <a:gd name="connsiteX10" fmla="*/ 12193200 w 12193200"/>
                  <a:gd name="connsiteY10" fmla="*/ 6160597 h 6858000"/>
                  <a:gd name="connsiteX11" fmla="*/ 12193200 w 12193200"/>
                  <a:gd name="connsiteY11" fmla="*/ 6858000 h 6858000"/>
                  <a:gd name="connsiteX12" fmla="*/ 12192000 w 12193200"/>
                  <a:gd name="connsiteY12" fmla="*/ 6858000 h 6858000"/>
                  <a:gd name="connsiteX13" fmla="*/ 11562000 w 12193200"/>
                  <a:gd name="connsiteY13" fmla="*/ 6858000 h 6858000"/>
                  <a:gd name="connsiteX14" fmla="*/ 630001 w 12193200"/>
                  <a:gd name="connsiteY14" fmla="*/ 6858000 h 6858000"/>
                  <a:gd name="connsiteX15" fmla="*/ 1 w 12193200"/>
                  <a:gd name="connsiteY15" fmla="*/ 6858000 h 6858000"/>
                  <a:gd name="connsiteX16" fmla="*/ 1 w 12193200"/>
                  <a:gd name="connsiteY16" fmla="*/ 6160597 h 6858000"/>
                  <a:gd name="connsiteX17" fmla="*/ 1 w 12193200"/>
                  <a:gd name="connsiteY17" fmla="*/ 622800 h 6858000"/>
                  <a:gd name="connsiteX18" fmla="*/ 0 w 12193200"/>
                  <a:gd name="connsiteY18" fmla="*/ 622800 h 6858000"/>
                  <a:gd name="connsiteX19" fmla="*/ 0 w 12193200"/>
                  <a:gd name="connsiteY19" fmla="*/ 0 h 6858000"/>
                  <a:gd name="connsiteX0" fmla="*/ 236301 w 12193200"/>
                  <a:gd name="connsiteY0" fmla="*/ 616450 h 6858000"/>
                  <a:gd name="connsiteX1" fmla="*/ 630001 w 12193200"/>
                  <a:gd name="connsiteY1" fmla="*/ 6160597 h 6858000"/>
                  <a:gd name="connsiteX2" fmla="*/ 11562000 w 12193200"/>
                  <a:gd name="connsiteY2" fmla="*/ 6160597 h 6858000"/>
                  <a:gd name="connsiteX3" fmla="*/ 11562000 w 12193200"/>
                  <a:gd name="connsiteY3" fmla="*/ 622800 h 6858000"/>
                  <a:gd name="connsiteX4" fmla="*/ 236301 w 12193200"/>
                  <a:gd name="connsiteY4" fmla="*/ 616450 h 6858000"/>
                  <a:gd name="connsiteX5" fmla="*/ 0 w 12193200"/>
                  <a:gd name="connsiteY5" fmla="*/ 0 h 6858000"/>
                  <a:gd name="connsiteX6" fmla="*/ 12193200 w 12193200"/>
                  <a:gd name="connsiteY6" fmla="*/ 0 h 6858000"/>
                  <a:gd name="connsiteX7" fmla="*/ 12193200 w 12193200"/>
                  <a:gd name="connsiteY7" fmla="*/ 622800 h 6858000"/>
                  <a:gd name="connsiteX8" fmla="*/ 12192000 w 12193200"/>
                  <a:gd name="connsiteY8" fmla="*/ 622800 h 6858000"/>
                  <a:gd name="connsiteX9" fmla="*/ 12192000 w 12193200"/>
                  <a:gd name="connsiteY9" fmla="*/ 6160597 h 6858000"/>
                  <a:gd name="connsiteX10" fmla="*/ 12193200 w 12193200"/>
                  <a:gd name="connsiteY10" fmla="*/ 6160597 h 6858000"/>
                  <a:gd name="connsiteX11" fmla="*/ 12193200 w 12193200"/>
                  <a:gd name="connsiteY11" fmla="*/ 6858000 h 6858000"/>
                  <a:gd name="connsiteX12" fmla="*/ 12192000 w 12193200"/>
                  <a:gd name="connsiteY12" fmla="*/ 6858000 h 6858000"/>
                  <a:gd name="connsiteX13" fmla="*/ 11562000 w 12193200"/>
                  <a:gd name="connsiteY13" fmla="*/ 6858000 h 6858000"/>
                  <a:gd name="connsiteX14" fmla="*/ 630001 w 12193200"/>
                  <a:gd name="connsiteY14" fmla="*/ 6858000 h 6858000"/>
                  <a:gd name="connsiteX15" fmla="*/ 1 w 12193200"/>
                  <a:gd name="connsiteY15" fmla="*/ 6858000 h 6858000"/>
                  <a:gd name="connsiteX16" fmla="*/ 1 w 12193200"/>
                  <a:gd name="connsiteY16" fmla="*/ 6160597 h 6858000"/>
                  <a:gd name="connsiteX17" fmla="*/ 1 w 12193200"/>
                  <a:gd name="connsiteY17" fmla="*/ 622800 h 6858000"/>
                  <a:gd name="connsiteX18" fmla="*/ 0 w 12193200"/>
                  <a:gd name="connsiteY18" fmla="*/ 622800 h 6858000"/>
                  <a:gd name="connsiteX19" fmla="*/ 0 w 12193200"/>
                  <a:gd name="connsiteY19" fmla="*/ 0 h 6858000"/>
                  <a:gd name="connsiteX0" fmla="*/ 236301 w 12193200"/>
                  <a:gd name="connsiteY0" fmla="*/ 616450 h 6858000"/>
                  <a:gd name="connsiteX1" fmla="*/ 229951 w 12193200"/>
                  <a:gd name="connsiteY1" fmla="*/ 6166947 h 6858000"/>
                  <a:gd name="connsiteX2" fmla="*/ 11562000 w 12193200"/>
                  <a:gd name="connsiteY2" fmla="*/ 6160597 h 6858000"/>
                  <a:gd name="connsiteX3" fmla="*/ 11562000 w 12193200"/>
                  <a:gd name="connsiteY3" fmla="*/ 622800 h 6858000"/>
                  <a:gd name="connsiteX4" fmla="*/ 236301 w 12193200"/>
                  <a:gd name="connsiteY4" fmla="*/ 616450 h 6858000"/>
                  <a:gd name="connsiteX5" fmla="*/ 0 w 12193200"/>
                  <a:gd name="connsiteY5" fmla="*/ 0 h 6858000"/>
                  <a:gd name="connsiteX6" fmla="*/ 12193200 w 12193200"/>
                  <a:gd name="connsiteY6" fmla="*/ 0 h 6858000"/>
                  <a:gd name="connsiteX7" fmla="*/ 12193200 w 12193200"/>
                  <a:gd name="connsiteY7" fmla="*/ 622800 h 6858000"/>
                  <a:gd name="connsiteX8" fmla="*/ 12192000 w 12193200"/>
                  <a:gd name="connsiteY8" fmla="*/ 622800 h 6858000"/>
                  <a:gd name="connsiteX9" fmla="*/ 12192000 w 12193200"/>
                  <a:gd name="connsiteY9" fmla="*/ 6160597 h 6858000"/>
                  <a:gd name="connsiteX10" fmla="*/ 12193200 w 12193200"/>
                  <a:gd name="connsiteY10" fmla="*/ 6160597 h 6858000"/>
                  <a:gd name="connsiteX11" fmla="*/ 12193200 w 12193200"/>
                  <a:gd name="connsiteY11" fmla="*/ 6858000 h 6858000"/>
                  <a:gd name="connsiteX12" fmla="*/ 12192000 w 12193200"/>
                  <a:gd name="connsiteY12" fmla="*/ 6858000 h 6858000"/>
                  <a:gd name="connsiteX13" fmla="*/ 11562000 w 12193200"/>
                  <a:gd name="connsiteY13" fmla="*/ 6858000 h 6858000"/>
                  <a:gd name="connsiteX14" fmla="*/ 630001 w 12193200"/>
                  <a:gd name="connsiteY14" fmla="*/ 6858000 h 6858000"/>
                  <a:gd name="connsiteX15" fmla="*/ 1 w 12193200"/>
                  <a:gd name="connsiteY15" fmla="*/ 6858000 h 6858000"/>
                  <a:gd name="connsiteX16" fmla="*/ 1 w 12193200"/>
                  <a:gd name="connsiteY16" fmla="*/ 6160597 h 6858000"/>
                  <a:gd name="connsiteX17" fmla="*/ 1 w 12193200"/>
                  <a:gd name="connsiteY17" fmla="*/ 622800 h 6858000"/>
                  <a:gd name="connsiteX18" fmla="*/ 0 w 12193200"/>
                  <a:gd name="connsiteY18" fmla="*/ 622800 h 6858000"/>
                  <a:gd name="connsiteX19" fmla="*/ 0 w 12193200"/>
                  <a:gd name="connsiteY19" fmla="*/ 0 h 6858000"/>
                  <a:gd name="connsiteX0" fmla="*/ 236301 w 12193200"/>
                  <a:gd name="connsiteY0" fmla="*/ 616450 h 6858000"/>
                  <a:gd name="connsiteX1" fmla="*/ 242651 w 12193200"/>
                  <a:gd name="connsiteY1" fmla="*/ 6160597 h 6858000"/>
                  <a:gd name="connsiteX2" fmla="*/ 11562000 w 12193200"/>
                  <a:gd name="connsiteY2" fmla="*/ 6160597 h 6858000"/>
                  <a:gd name="connsiteX3" fmla="*/ 11562000 w 12193200"/>
                  <a:gd name="connsiteY3" fmla="*/ 622800 h 6858000"/>
                  <a:gd name="connsiteX4" fmla="*/ 236301 w 12193200"/>
                  <a:gd name="connsiteY4" fmla="*/ 616450 h 6858000"/>
                  <a:gd name="connsiteX5" fmla="*/ 0 w 12193200"/>
                  <a:gd name="connsiteY5" fmla="*/ 0 h 6858000"/>
                  <a:gd name="connsiteX6" fmla="*/ 12193200 w 12193200"/>
                  <a:gd name="connsiteY6" fmla="*/ 0 h 6858000"/>
                  <a:gd name="connsiteX7" fmla="*/ 12193200 w 12193200"/>
                  <a:gd name="connsiteY7" fmla="*/ 622800 h 6858000"/>
                  <a:gd name="connsiteX8" fmla="*/ 12192000 w 12193200"/>
                  <a:gd name="connsiteY8" fmla="*/ 622800 h 6858000"/>
                  <a:gd name="connsiteX9" fmla="*/ 12192000 w 12193200"/>
                  <a:gd name="connsiteY9" fmla="*/ 6160597 h 6858000"/>
                  <a:gd name="connsiteX10" fmla="*/ 12193200 w 12193200"/>
                  <a:gd name="connsiteY10" fmla="*/ 6160597 h 6858000"/>
                  <a:gd name="connsiteX11" fmla="*/ 12193200 w 12193200"/>
                  <a:gd name="connsiteY11" fmla="*/ 6858000 h 6858000"/>
                  <a:gd name="connsiteX12" fmla="*/ 12192000 w 12193200"/>
                  <a:gd name="connsiteY12" fmla="*/ 6858000 h 6858000"/>
                  <a:gd name="connsiteX13" fmla="*/ 11562000 w 12193200"/>
                  <a:gd name="connsiteY13" fmla="*/ 6858000 h 6858000"/>
                  <a:gd name="connsiteX14" fmla="*/ 630001 w 12193200"/>
                  <a:gd name="connsiteY14" fmla="*/ 6858000 h 6858000"/>
                  <a:gd name="connsiteX15" fmla="*/ 1 w 12193200"/>
                  <a:gd name="connsiteY15" fmla="*/ 6858000 h 6858000"/>
                  <a:gd name="connsiteX16" fmla="*/ 1 w 12193200"/>
                  <a:gd name="connsiteY16" fmla="*/ 6160597 h 6858000"/>
                  <a:gd name="connsiteX17" fmla="*/ 1 w 12193200"/>
                  <a:gd name="connsiteY17" fmla="*/ 622800 h 6858000"/>
                  <a:gd name="connsiteX18" fmla="*/ 0 w 12193200"/>
                  <a:gd name="connsiteY18" fmla="*/ 622800 h 6858000"/>
                  <a:gd name="connsiteX19" fmla="*/ 0 w 12193200"/>
                  <a:gd name="connsiteY19" fmla="*/ 0 h 6858000"/>
                  <a:gd name="connsiteX0" fmla="*/ 236301 w 12193200"/>
                  <a:gd name="connsiteY0" fmla="*/ 616450 h 6858000"/>
                  <a:gd name="connsiteX1" fmla="*/ 242651 w 12193200"/>
                  <a:gd name="connsiteY1" fmla="*/ 6160597 h 6858000"/>
                  <a:gd name="connsiteX2" fmla="*/ 11959933 w 12193200"/>
                  <a:gd name="connsiteY2" fmla="*/ 6169064 h 6858000"/>
                  <a:gd name="connsiteX3" fmla="*/ 11562000 w 12193200"/>
                  <a:gd name="connsiteY3" fmla="*/ 622800 h 6858000"/>
                  <a:gd name="connsiteX4" fmla="*/ 236301 w 12193200"/>
                  <a:gd name="connsiteY4" fmla="*/ 616450 h 6858000"/>
                  <a:gd name="connsiteX5" fmla="*/ 0 w 12193200"/>
                  <a:gd name="connsiteY5" fmla="*/ 0 h 6858000"/>
                  <a:gd name="connsiteX6" fmla="*/ 12193200 w 12193200"/>
                  <a:gd name="connsiteY6" fmla="*/ 0 h 6858000"/>
                  <a:gd name="connsiteX7" fmla="*/ 12193200 w 12193200"/>
                  <a:gd name="connsiteY7" fmla="*/ 622800 h 6858000"/>
                  <a:gd name="connsiteX8" fmla="*/ 12192000 w 12193200"/>
                  <a:gd name="connsiteY8" fmla="*/ 622800 h 6858000"/>
                  <a:gd name="connsiteX9" fmla="*/ 12192000 w 12193200"/>
                  <a:gd name="connsiteY9" fmla="*/ 6160597 h 6858000"/>
                  <a:gd name="connsiteX10" fmla="*/ 12193200 w 12193200"/>
                  <a:gd name="connsiteY10" fmla="*/ 6160597 h 6858000"/>
                  <a:gd name="connsiteX11" fmla="*/ 12193200 w 12193200"/>
                  <a:gd name="connsiteY11" fmla="*/ 6858000 h 6858000"/>
                  <a:gd name="connsiteX12" fmla="*/ 12192000 w 12193200"/>
                  <a:gd name="connsiteY12" fmla="*/ 6858000 h 6858000"/>
                  <a:gd name="connsiteX13" fmla="*/ 11562000 w 12193200"/>
                  <a:gd name="connsiteY13" fmla="*/ 6858000 h 6858000"/>
                  <a:gd name="connsiteX14" fmla="*/ 630001 w 12193200"/>
                  <a:gd name="connsiteY14" fmla="*/ 6858000 h 6858000"/>
                  <a:gd name="connsiteX15" fmla="*/ 1 w 12193200"/>
                  <a:gd name="connsiteY15" fmla="*/ 6858000 h 6858000"/>
                  <a:gd name="connsiteX16" fmla="*/ 1 w 12193200"/>
                  <a:gd name="connsiteY16" fmla="*/ 6160597 h 6858000"/>
                  <a:gd name="connsiteX17" fmla="*/ 1 w 12193200"/>
                  <a:gd name="connsiteY17" fmla="*/ 622800 h 6858000"/>
                  <a:gd name="connsiteX18" fmla="*/ 0 w 12193200"/>
                  <a:gd name="connsiteY18" fmla="*/ 622800 h 6858000"/>
                  <a:gd name="connsiteX19" fmla="*/ 0 w 12193200"/>
                  <a:gd name="connsiteY19" fmla="*/ 0 h 6858000"/>
                  <a:gd name="connsiteX0" fmla="*/ 236301 w 12193200"/>
                  <a:gd name="connsiteY0" fmla="*/ 616450 h 6858000"/>
                  <a:gd name="connsiteX1" fmla="*/ 242651 w 12193200"/>
                  <a:gd name="connsiteY1" fmla="*/ 6160597 h 6858000"/>
                  <a:gd name="connsiteX2" fmla="*/ 11959933 w 12193200"/>
                  <a:gd name="connsiteY2" fmla="*/ 6169064 h 6858000"/>
                  <a:gd name="connsiteX3" fmla="*/ 11955700 w 12193200"/>
                  <a:gd name="connsiteY3" fmla="*/ 631267 h 6858000"/>
                  <a:gd name="connsiteX4" fmla="*/ 236301 w 12193200"/>
                  <a:gd name="connsiteY4" fmla="*/ 616450 h 6858000"/>
                  <a:gd name="connsiteX5" fmla="*/ 0 w 12193200"/>
                  <a:gd name="connsiteY5" fmla="*/ 0 h 6858000"/>
                  <a:gd name="connsiteX6" fmla="*/ 12193200 w 12193200"/>
                  <a:gd name="connsiteY6" fmla="*/ 0 h 6858000"/>
                  <a:gd name="connsiteX7" fmla="*/ 12193200 w 12193200"/>
                  <a:gd name="connsiteY7" fmla="*/ 622800 h 6858000"/>
                  <a:gd name="connsiteX8" fmla="*/ 12192000 w 12193200"/>
                  <a:gd name="connsiteY8" fmla="*/ 622800 h 6858000"/>
                  <a:gd name="connsiteX9" fmla="*/ 12192000 w 12193200"/>
                  <a:gd name="connsiteY9" fmla="*/ 6160597 h 6858000"/>
                  <a:gd name="connsiteX10" fmla="*/ 12193200 w 12193200"/>
                  <a:gd name="connsiteY10" fmla="*/ 6160597 h 6858000"/>
                  <a:gd name="connsiteX11" fmla="*/ 12193200 w 12193200"/>
                  <a:gd name="connsiteY11" fmla="*/ 6858000 h 6858000"/>
                  <a:gd name="connsiteX12" fmla="*/ 12192000 w 12193200"/>
                  <a:gd name="connsiteY12" fmla="*/ 6858000 h 6858000"/>
                  <a:gd name="connsiteX13" fmla="*/ 11562000 w 12193200"/>
                  <a:gd name="connsiteY13" fmla="*/ 6858000 h 6858000"/>
                  <a:gd name="connsiteX14" fmla="*/ 630001 w 12193200"/>
                  <a:gd name="connsiteY14" fmla="*/ 6858000 h 6858000"/>
                  <a:gd name="connsiteX15" fmla="*/ 1 w 12193200"/>
                  <a:gd name="connsiteY15" fmla="*/ 6858000 h 6858000"/>
                  <a:gd name="connsiteX16" fmla="*/ 1 w 12193200"/>
                  <a:gd name="connsiteY16" fmla="*/ 6160597 h 6858000"/>
                  <a:gd name="connsiteX17" fmla="*/ 1 w 12193200"/>
                  <a:gd name="connsiteY17" fmla="*/ 622800 h 6858000"/>
                  <a:gd name="connsiteX18" fmla="*/ 0 w 12193200"/>
                  <a:gd name="connsiteY18" fmla="*/ 622800 h 6858000"/>
                  <a:gd name="connsiteX19" fmla="*/ 0 w 12193200"/>
                  <a:gd name="connsiteY19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193200" h="6858000">
                    <a:moveTo>
                      <a:pt x="236301" y="616450"/>
                    </a:moveTo>
                    <a:cubicBezTo>
                      <a:pt x="234184" y="2466616"/>
                      <a:pt x="244768" y="4310431"/>
                      <a:pt x="242651" y="6160597"/>
                    </a:cubicBezTo>
                    <a:lnTo>
                      <a:pt x="11959933" y="6169064"/>
                    </a:lnTo>
                    <a:lnTo>
                      <a:pt x="11955700" y="631267"/>
                    </a:lnTo>
                    <a:lnTo>
                      <a:pt x="236301" y="616450"/>
                    </a:lnTo>
                    <a:close/>
                    <a:moveTo>
                      <a:pt x="0" y="0"/>
                    </a:moveTo>
                    <a:lnTo>
                      <a:pt x="12193200" y="0"/>
                    </a:lnTo>
                    <a:lnTo>
                      <a:pt x="12193200" y="622800"/>
                    </a:lnTo>
                    <a:lnTo>
                      <a:pt x="12192000" y="622800"/>
                    </a:lnTo>
                    <a:lnTo>
                      <a:pt x="12192000" y="6160597"/>
                    </a:lnTo>
                    <a:lnTo>
                      <a:pt x="12193200" y="6160597"/>
                    </a:lnTo>
                    <a:lnTo>
                      <a:pt x="12193200" y="6858000"/>
                    </a:lnTo>
                    <a:lnTo>
                      <a:pt x="12192000" y="6858000"/>
                    </a:lnTo>
                    <a:lnTo>
                      <a:pt x="11562000" y="6858000"/>
                    </a:lnTo>
                    <a:lnTo>
                      <a:pt x="630001" y="6858000"/>
                    </a:lnTo>
                    <a:lnTo>
                      <a:pt x="1" y="6858000"/>
                    </a:lnTo>
                    <a:lnTo>
                      <a:pt x="1" y="6160597"/>
                    </a:lnTo>
                    <a:lnTo>
                      <a:pt x="1" y="622800"/>
                    </a:lnTo>
                    <a:lnTo>
                      <a:pt x="0" y="6228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FEF">
                  <a:alpha val="4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61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87DB36DF-7F92-4D41-9295-EA780EA6EF46}"/>
                  </a:ext>
                </a:extLst>
              </p:cNvPr>
              <p:cNvGrpSpPr/>
              <p:nvPr userDrawn="1"/>
            </p:nvGrpSpPr>
            <p:grpSpPr>
              <a:xfrm>
                <a:off x="887176" y="623550"/>
                <a:ext cx="10417647" cy="5537047"/>
                <a:chOff x="887176" y="623550"/>
                <a:chExt cx="10417647" cy="5537047"/>
              </a:xfrm>
            </p:grpSpPr>
            <p:sp>
              <p:nvSpPr>
                <p:cNvPr id="66" name="Rectangle 34"/>
                <p:cNvSpPr>
                  <a:spLocks noChangeArrowheads="1"/>
                </p:cNvSpPr>
                <p:nvPr/>
              </p:nvSpPr>
              <p:spPr bwMode="auto">
                <a:xfrm>
                  <a:off x="6964966" y="623550"/>
                  <a:ext cx="288000" cy="5537047"/>
                </a:xfrm>
                <a:prstGeom prst="rect">
                  <a:avLst/>
                </a:prstGeom>
                <a:solidFill>
                  <a:schemeClr val="accent5"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61">
                    <a:latin typeface="+mn-lt"/>
                    <a:ea typeface="+mn-ea"/>
                    <a:cs typeface="+mn-cs"/>
                    <a:sym typeface="+mn-lt"/>
                  </a:endParaRPr>
                </a:p>
              </p:txBody>
            </p:sp>
            <p:sp>
              <p:nvSpPr>
                <p:cNvPr id="67" name="Rectangle 35"/>
                <p:cNvSpPr>
                  <a:spLocks noChangeArrowheads="1"/>
                </p:cNvSpPr>
                <p:nvPr/>
              </p:nvSpPr>
              <p:spPr bwMode="auto">
                <a:xfrm>
                  <a:off x="8990896" y="623550"/>
                  <a:ext cx="288000" cy="5537047"/>
                </a:xfrm>
                <a:prstGeom prst="rect">
                  <a:avLst/>
                </a:prstGeom>
                <a:solidFill>
                  <a:schemeClr val="accent5"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61">
                    <a:latin typeface="+mn-lt"/>
                    <a:ea typeface="+mn-ea"/>
                    <a:cs typeface="+mn-cs"/>
                    <a:sym typeface="+mn-lt"/>
                  </a:endParaRPr>
                </a:p>
              </p:txBody>
            </p:sp>
            <p:sp>
              <p:nvSpPr>
                <p:cNvPr id="68" name="Rectangle 36"/>
                <p:cNvSpPr>
                  <a:spLocks noChangeArrowheads="1"/>
                </p:cNvSpPr>
                <p:nvPr/>
              </p:nvSpPr>
              <p:spPr bwMode="auto">
                <a:xfrm>
                  <a:off x="7977931" y="623550"/>
                  <a:ext cx="288000" cy="5537047"/>
                </a:xfrm>
                <a:prstGeom prst="rect">
                  <a:avLst/>
                </a:prstGeom>
                <a:solidFill>
                  <a:schemeClr val="accent5"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61">
                    <a:latin typeface="+mn-lt"/>
                    <a:ea typeface="+mn-ea"/>
                    <a:cs typeface="+mn-cs"/>
                    <a:sym typeface="+mn-lt"/>
                  </a:endParaRPr>
                </a:p>
              </p:txBody>
            </p:sp>
            <p:sp>
              <p:nvSpPr>
                <p:cNvPr id="69" name="Rectangle 37"/>
                <p:cNvSpPr>
                  <a:spLocks noChangeArrowheads="1"/>
                </p:cNvSpPr>
                <p:nvPr/>
              </p:nvSpPr>
              <p:spPr bwMode="auto">
                <a:xfrm>
                  <a:off x="10003861" y="623550"/>
                  <a:ext cx="288000" cy="5537047"/>
                </a:xfrm>
                <a:prstGeom prst="rect">
                  <a:avLst/>
                </a:prstGeom>
                <a:solidFill>
                  <a:schemeClr val="accent5"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61">
                    <a:latin typeface="+mn-lt"/>
                    <a:ea typeface="+mn-ea"/>
                    <a:cs typeface="+mn-cs"/>
                    <a:sym typeface="+mn-lt"/>
                  </a:endParaRPr>
                </a:p>
              </p:txBody>
            </p:sp>
            <p:sp>
              <p:nvSpPr>
                <p:cNvPr id="70" name="Rectangle 38"/>
                <p:cNvSpPr>
                  <a:spLocks noChangeArrowheads="1"/>
                </p:cNvSpPr>
                <p:nvPr/>
              </p:nvSpPr>
              <p:spPr bwMode="auto">
                <a:xfrm>
                  <a:off x="11016823" y="623550"/>
                  <a:ext cx="288000" cy="5537047"/>
                </a:xfrm>
                <a:prstGeom prst="rect">
                  <a:avLst/>
                </a:prstGeom>
                <a:solidFill>
                  <a:schemeClr val="accent5"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61">
                    <a:latin typeface="+mn-lt"/>
                    <a:ea typeface="+mn-ea"/>
                    <a:cs typeface="+mn-cs"/>
                    <a:sym typeface="+mn-lt"/>
                  </a:endParaRPr>
                </a:p>
              </p:txBody>
            </p:sp>
            <p:sp>
              <p:nvSpPr>
                <p:cNvPr id="71" name="Rectangle 39"/>
                <p:cNvSpPr>
                  <a:spLocks noChangeArrowheads="1"/>
                </p:cNvSpPr>
                <p:nvPr/>
              </p:nvSpPr>
              <p:spPr bwMode="auto">
                <a:xfrm>
                  <a:off x="5952001" y="623550"/>
                  <a:ext cx="288000" cy="5537047"/>
                </a:xfrm>
                <a:prstGeom prst="rect">
                  <a:avLst/>
                </a:prstGeom>
                <a:solidFill>
                  <a:schemeClr val="accent5"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61">
                    <a:latin typeface="+mn-lt"/>
                    <a:ea typeface="+mn-ea"/>
                    <a:cs typeface="+mn-cs"/>
                    <a:sym typeface="+mn-lt"/>
                  </a:endParaRPr>
                </a:p>
              </p:txBody>
            </p:sp>
            <p:sp>
              <p:nvSpPr>
                <p:cNvPr id="72" name="Rectangle 40"/>
                <p:cNvSpPr>
                  <a:spLocks noChangeArrowheads="1"/>
                </p:cNvSpPr>
                <p:nvPr/>
              </p:nvSpPr>
              <p:spPr bwMode="auto">
                <a:xfrm>
                  <a:off x="887176" y="623550"/>
                  <a:ext cx="288000" cy="5537047"/>
                </a:xfrm>
                <a:prstGeom prst="rect">
                  <a:avLst/>
                </a:prstGeom>
                <a:solidFill>
                  <a:schemeClr val="accent5"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61">
                    <a:latin typeface="+mn-lt"/>
                    <a:ea typeface="+mn-ea"/>
                    <a:cs typeface="+mn-cs"/>
                    <a:sym typeface="+mn-lt"/>
                  </a:endParaRPr>
                </a:p>
              </p:txBody>
            </p:sp>
            <p:sp>
              <p:nvSpPr>
                <p:cNvPr id="73" name="Rectangle 41"/>
                <p:cNvSpPr>
                  <a:spLocks noChangeArrowheads="1"/>
                </p:cNvSpPr>
                <p:nvPr/>
              </p:nvSpPr>
              <p:spPr bwMode="auto">
                <a:xfrm>
                  <a:off x="1900141" y="623550"/>
                  <a:ext cx="288000" cy="5537047"/>
                </a:xfrm>
                <a:prstGeom prst="rect">
                  <a:avLst/>
                </a:prstGeom>
                <a:solidFill>
                  <a:schemeClr val="accent5"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61">
                    <a:latin typeface="+mn-lt"/>
                    <a:ea typeface="+mn-ea"/>
                    <a:cs typeface="+mn-cs"/>
                    <a:sym typeface="+mn-lt"/>
                  </a:endParaRPr>
                </a:p>
              </p:txBody>
            </p:sp>
            <p:sp>
              <p:nvSpPr>
                <p:cNvPr id="74" name="Rectangle 42"/>
                <p:cNvSpPr>
                  <a:spLocks noChangeArrowheads="1"/>
                </p:cNvSpPr>
                <p:nvPr/>
              </p:nvSpPr>
              <p:spPr bwMode="auto">
                <a:xfrm>
                  <a:off x="2913106" y="623550"/>
                  <a:ext cx="288000" cy="5537047"/>
                </a:xfrm>
                <a:prstGeom prst="rect">
                  <a:avLst/>
                </a:prstGeom>
                <a:solidFill>
                  <a:schemeClr val="accent5"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61">
                    <a:latin typeface="+mn-lt"/>
                    <a:ea typeface="+mn-ea"/>
                    <a:cs typeface="+mn-cs"/>
                    <a:sym typeface="+mn-lt"/>
                  </a:endParaRPr>
                </a:p>
              </p:txBody>
            </p:sp>
            <p:sp>
              <p:nvSpPr>
                <p:cNvPr id="75" name="Rectangle 43"/>
                <p:cNvSpPr>
                  <a:spLocks noChangeArrowheads="1"/>
                </p:cNvSpPr>
                <p:nvPr/>
              </p:nvSpPr>
              <p:spPr bwMode="auto">
                <a:xfrm>
                  <a:off x="3926071" y="623550"/>
                  <a:ext cx="288000" cy="5537047"/>
                </a:xfrm>
                <a:prstGeom prst="rect">
                  <a:avLst/>
                </a:prstGeom>
                <a:solidFill>
                  <a:schemeClr val="accent5"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61">
                    <a:latin typeface="+mn-lt"/>
                    <a:ea typeface="+mn-ea"/>
                    <a:cs typeface="+mn-cs"/>
                    <a:sym typeface="+mn-lt"/>
                  </a:endParaRPr>
                </a:p>
              </p:txBody>
            </p:sp>
            <p:sp>
              <p:nvSpPr>
                <p:cNvPr id="76" name="Rectangle 44"/>
                <p:cNvSpPr>
                  <a:spLocks noChangeArrowheads="1"/>
                </p:cNvSpPr>
                <p:nvPr/>
              </p:nvSpPr>
              <p:spPr bwMode="auto">
                <a:xfrm>
                  <a:off x="4939036" y="623550"/>
                  <a:ext cx="288000" cy="5537047"/>
                </a:xfrm>
                <a:prstGeom prst="rect">
                  <a:avLst/>
                </a:prstGeom>
                <a:solidFill>
                  <a:schemeClr val="accent5"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61">
                    <a:latin typeface="+mn-lt"/>
                    <a:ea typeface="+mn-ea"/>
                    <a:cs typeface="+mn-cs"/>
                    <a:sym typeface="+mn-lt"/>
                  </a:endParaRPr>
                </a:p>
              </p:txBody>
            </p:sp>
          </p:grpSp>
          <p:sp>
            <p:nvSpPr>
              <p:cNvPr id="53" name="Slide edges"/>
              <p:cNvSpPr>
                <a:spLocks/>
              </p:cNvSpPr>
              <p:nvPr userDrawn="1"/>
            </p:nvSpPr>
            <p:spPr bwMode="auto">
              <a:xfrm>
                <a:off x="-600" y="0"/>
                <a:ext cx="12193200" cy="6858000"/>
              </a:xfrm>
              <a:custGeom>
                <a:avLst/>
                <a:gdLst>
                  <a:gd name="T0" fmla="*/ 6024 w 6026"/>
                  <a:gd name="T1" fmla="*/ 3394 h 3396"/>
                  <a:gd name="T2" fmla="*/ 6024 w 6026"/>
                  <a:gd name="T3" fmla="*/ 3391 h 3396"/>
                  <a:gd name="T4" fmla="*/ 5 w 6026"/>
                  <a:gd name="T5" fmla="*/ 3391 h 3396"/>
                  <a:gd name="T6" fmla="*/ 5 w 6026"/>
                  <a:gd name="T7" fmla="*/ 5 h 3396"/>
                  <a:gd name="T8" fmla="*/ 6021 w 6026"/>
                  <a:gd name="T9" fmla="*/ 5 h 3396"/>
                  <a:gd name="T10" fmla="*/ 6021 w 6026"/>
                  <a:gd name="T11" fmla="*/ 3394 h 3396"/>
                  <a:gd name="T12" fmla="*/ 6024 w 6026"/>
                  <a:gd name="T13" fmla="*/ 3394 h 3396"/>
                  <a:gd name="T14" fmla="*/ 6024 w 6026"/>
                  <a:gd name="T15" fmla="*/ 3391 h 3396"/>
                  <a:gd name="T16" fmla="*/ 6024 w 6026"/>
                  <a:gd name="T17" fmla="*/ 3394 h 3396"/>
                  <a:gd name="T18" fmla="*/ 6026 w 6026"/>
                  <a:gd name="T19" fmla="*/ 3394 h 3396"/>
                  <a:gd name="T20" fmla="*/ 6026 w 6026"/>
                  <a:gd name="T21" fmla="*/ 0 h 3396"/>
                  <a:gd name="T22" fmla="*/ 0 w 6026"/>
                  <a:gd name="T23" fmla="*/ 0 h 3396"/>
                  <a:gd name="T24" fmla="*/ 0 w 6026"/>
                  <a:gd name="T25" fmla="*/ 3396 h 3396"/>
                  <a:gd name="T26" fmla="*/ 6026 w 6026"/>
                  <a:gd name="T27" fmla="*/ 3396 h 3396"/>
                  <a:gd name="T28" fmla="*/ 6026 w 6026"/>
                  <a:gd name="T29" fmla="*/ 3394 h 3396"/>
                  <a:gd name="T30" fmla="*/ 6024 w 6026"/>
                  <a:gd name="T31" fmla="*/ 3394 h 3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26" h="3396">
                    <a:moveTo>
                      <a:pt x="6024" y="3394"/>
                    </a:moveTo>
                    <a:lnTo>
                      <a:pt x="6024" y="3391"/>
                    </a:lnTo>
                    <a:lnTo>
                      <a:pt x="5" y="3391"/>
                    </a:lnTo>
                    <a:lnTo>
                      <a:pt x="5" y="5"/>
                    </a:lnTo>
                    <a:lnTo>
                      <a:pt x="6021" y="5"/>
                    </a:lnTo>
                    <a:lnTo>
                      <a:pt x="6021" y="3394"/>
                    </a:lnTo>
                    <a:lnTo>
                      <a:pt x="6024" y="3394"/>
                    </a:lnTo>
                    <a:lnTo>
                      <a:pt x="6024" y="3391"/>
                    </a:lnTo>
                    <a:lnTo>
                      <a:pt x="6024" y="3394"/>
                    </a:lnTo>
                    <a:lnTo>
                      <a:pt x="6026" y="3394"/>
                    </a:lnTo>
                    <a:lnTo>
                      <a:pt x="6026" y="0"/>
                    </a:lnTo>
                    <a:lnTo>
                      <a:pt x="0" y="0"/>
                    </a:lnTo>
                    <a:lnTo>
                      <a:pt x="0" y="3396"/>
                    </a:lnTo>
                    <a:lnTo>
                      <a:pt x="6026" y="3396"/>
                    </a:lnTo>
                    <a:lnTo>
                      <a:pt x="6026" y="3394"/>
                    </a:lnTo>
                    <a:lnTo>
                      <a:pt x="6024" y="3394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91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61" b="0" i="0" u="none" strike="noStrike" kern="1200" cap="none" spc="0" normalizeH="0" baseline="0" noProof="0">
                  <a:ln>
                    <a:noFill/>
                  </a:ln>
                  <a:solidFill>
                    <a:srgbClr val="575757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54" name="Footnote measure"/>
              <p:cNvSpPr>
                <a:spLocks noChangeArrowheads="1"/>
              </p:cNvSpPr>
              <p:nvPr userDrawn="1"/>
            </p:nvSpPr>
            <p:spPr bwMode="auto">
              <a:xfrm>
                <a:off x="232778" y="6159600"/>
                <a:ext cx="11726443" cy="378584"/>
              </a:xfrm>
              <a:prstGeom prst="rect">
                <a:avLst/>
              </a:prstGeom>
              <a:solidFill>
                <a:schemeClr val="accent3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61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57" name="Whitespace measure"/>
              <p:cNvSpPr>
                <a:spLocks noChangeArrowheads="1"/>
              </p:cNvSpPr>
              <p:nvPr userDrawn="1"/>
            </p:nvSpPr>
            <p:spPr bwMode="auto">
              <a:xfrm>
                <a:off x="232778" y="1497600"/>
                <a:ext cx="11726443" cy="583200"/>
              </a:xfrm>
              <a:prstGeom prst="rect">
                <a:avLst/>
              </a:prstGeom>
              <a:solidFill>
                <a:schemeClr val="accent3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61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59" name="Live area"/>
              <p:cNvSpPr/>
              <p:nvPr userDrawn="1"/>
            </p:nvSpPr>
            <p:spPr>
              <a:xfrm>
                <a:off x="232778" y="2080801"/>
                <a:ext cx="11726443" cy="4078800"/>
              </a:xfrm>
              <a:custGeom>
                <a:avLst/>
                <a:gdLst>
                  <a:gd name="connsiteX0" fmla="*/ 0 w 10931999"/>
                  <a:gd name="connsiteY0" fmla="*/ 0 h 5537797"/>
                  <a:gd name="connsiteX1" fmla="*/ 10931999 w 10931999"/>
                  <a:gd name="connsiteY1" fmla="*/ 0 h 5537797"/>
                  <a:gd name="connsiteX2" fmla="*/ 10931999 w 10931999"/>
                  <a:gd name="connsiteY2" fmla="*/ 5537797 h 5537797"/>
                  <a:gd name="connsiteX3" fmla="*/ 0 w 10931999"/>
                  <a:gd name="connsiteY3" fmla="*/ 5537797 h 5537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1999" h="5537797">
                    <a:moveTo>
                      <a:pt x="0" y="0"/>
                    </a:moveTo>
                    <a:lnTo>
                      <a:pt x="10931999" y="0"/>
                    </a:lnTo>
                    <a:lnTo>
                      <a:pt x="10931999" y="5537797"/>
                    </a:lnTo>
                    <a:lnTo>
                      <a:pt x="0" y="5537797"/>
                    </a:lnTo>
                    <a:close/>
                  </a:path>
                </a:pathLst>
              </a:custGeom>
              <a:noFill/>
              <a:ln w="9525">
                <a:solidFill>
                  <a:srgbClr val="E71C57">
                    <a:alpha val="35000"/>
                  </a:srgbClr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lnSpc>
                    <a:spcPct val="90000"/>
                  </a:lnSpc>
                  <a:spcAft>
                    <a:spcPts val="756"/>
                  </a:spcAft>
                </a:pPr>
                <a:endParaRPr lang="en-US" sz="907">
                  <a:solidFill>
                    <a:schemeClr val="bg1"/>
                  </a:solidFill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0" name="Footnote example"/>
              <p:cNvSpPr txBox="1"/>
              <p:nvPr userDrawn="1"/>
            </p:nvSpPr>
            <p:spPr>
              <a:xfrm>
                <a:off x="232778" y="6144441"/>
                <a:ext cx="9030914" cy="4154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>
                <a:spAutoFit/>
              </a:bodyPr>
              <a:lstStyle/>
              <a:p>
                <a:pPr marL="0" marR="0" lvl="0" indent="0" algn="l" defTabSz="691286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56" b="0" i="0" u="none" strike="noStrike" kern="1200" cap="none" spc="0" normalizeH="0" baseline="0" noProof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  <a:sym typeface="+mn-lt"/>
                  </a:rPr>
                  <a:t>1. xxxx  2. xxxx  3. List footnotes in numerical order. Footnote numbers are not bracketed. Use 10pt font</a:t>
                </a:r>
              </a:p>
              <a:p>
                <a:pPr marL="0" marR="0" lvl="0" indent="0" algn="l" defTabSz="691286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56" b="0" i="0" u="none" strike="noStrike" kern="1200" cap="none" spc="0" normalizeH="0" baseline="0" noProof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  <a:sym typeface="+mn-lt"/>
                  </a:rPr>
                  <a:t>Note: Do not put a period at the end of the note or the source</a:t>
                </a:r>
              </a:p>
              <a:p>
                <a:pPr marL="0" marR="0" lvl="0" indent="0" algn="l" defTabSz="691286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56" b="0" i="0" u="none" strike="noStrike" kern="1200" cap="none" spc="0" normalizeH="0" baseline="0" noProof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  <a:sym typeface="+mn-lt"/>
                  </a:rPr>
                  <a:t>Source: Include a source for every chart that you use. Separate sources with a semicolon; BCG-related sources go at the end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3329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11235225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538FAA8-D28A-4D9B-A153-1CB1B70827A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0013" cy="120018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3629" b="0" i="0" baseline="0">
              <a:solidFill>
                <a:srgbClr val="FFFFFF"/>
              </a:solidFill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pic>
        <p:nvPicPr>
          <p:cNvPr id="7" name="Picture Placeholder 1">
            <a:extLst>
              <a:ext uri="{FF2B5EF4-FFF2-40B4-BE49-F238E27FC236}">
                <a16:creationId xmlns:a16="http://schemas.microsoft.com/office/drawing/2014/main" id="{CF8F4D1F-FA98-438E-852D-8C37076AE17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2019" y="182428"/>
            <a:ext cx="8892989" cy="481992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CFF19D0-935E-4069-B6E6-800E642867C8}"/>
              </a:ext>
            </a:extLst>
          </p:cNvPr>
          <p:cNvGrpSpPr/>
          <p:nvPr userDrawn="1"/>
        </p:nvGrpSpPr>
        <p:grpSpPr>
          <a:xfrm>
            <a:off x="342039" y="0"/>
            <a:ext cx="655848" cy="1143207"/>
            <a:chOff x="1551833" y="0"/>
            <a:chExt cx="867536" cy="151214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EF1493A-B8D0-48C1-896F-B5F656205C31}"/>
                </a:ext>
              </a:extLst>
            </p:cNvPr>
            <p:cNvSpPr/>
            <p:nvPr/>
          </p:nvSpPr>
          <p:spPr>
            <a:xfrm>
              <a:off x="1551833" y="0"/>
              <a:ext cx="867536" cy="1512142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61"/>
            </a:p>
          </p:txBody>
        </p:sp>
        <p:pic>
          <p:nvPicPr>
            <p:cNvPr id="10" name="Picture 105">
              <a:extLst>
                <a:ext uri="{FF2B5EF4-FFF2-40B4-BE49-F238E27FC236}">
                  <a16:creationId xmlns:a16="http://schemas.microsoft.com/office/drawing/2014/main" id="{3D328AC3-8839-47C9-92B4-7957853772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610"/>
            <a:stretch/>
          </p:blipFill>
          <p:spPr bwMode="auto">
            <a:xfrm>
              <a:off x="1719636" y="280455"/>
              <a:ext cx="531931" cy="6372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5">
              <a:extLst>
                <a:ext uri="{FF2B5EF4-FFF2-40B4-BE49-F238E27FC236}">
                  <a16:creationId xmlns:a16="http://schemas.microsoft.com/office/drawing/2014/main" id="{F691058F-7698-447A-A67A-C1024460267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694"/>
            <a:stretch/>
          </p:blipFill>
          <p:spPr bwMode="auto">
            <a:xfrm>
              <a:off x="1604799" y="872982"/>
              <a:ext cx="761604" cy="5656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52999FD9-A847-4517-B1C1-BA03CD16B59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ltGray">
          <a:xfrm>
            <a:off x="342039" y="2816452"/>
            <a:ext cx="4611199" cy="829815"/>
          </a:xfrm>
          <a:prstGeom prst="rect">
            <a:avLst/>
          </a:prstGeom>
          <a:solidFill>
            <a:srgbClr val="269B48">
              <a:alpha val="90000"/>
            </a:srgbClr>
          </a:solidFill>
        </p:spPr>
        <p:txBody>
          <a:bodyPr wrap="square" lIns="217440" tIns="153720" rIns="217440" bIns="153720" rtlCol="0" anchor="ctr">
            <a:spAutoFit/>
          </a:bodyPr>
          <a:lstStyle>
            <a:lvl1pPr algn="l">
              <a:lnSpc>
                <a:spcPct val="93000"/>
              </a:lnSpc>
              <a:defRPr lang="en-US" sz="3629" b="0" cap="none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Title in Title Case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582E4A0B-8B9F-424D-A8AA-D7E423DB40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white">
          <a:xfrm>
            <a:off x="342039" y="4272220"/>
            <a:ext cx="4611199" cy="444116"/>
          </a:xfrm>
          <a:prstGeom prst="rect">
            <a:avLst/>
          </a:prstGeom>
          <a:solidFill>
            <a:srgbClr val="269B48">
              <a:alpha val="90000"/>
            </a:srgbClr>
          </a:solidFill>
        </p:spPr>
        <p:txBody>
          <a:bodyPr wrap="square" lIns="217440" tIns="153720" rIns="217440" bIns="153720" rtlCol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lang="en-US" sz="1361" dirty="0">
                <a:solidFill>
                  <a:srgbClr val="FFFFFF"/>
                </a:solidFill>
              </a:defRPr>
            </a:lvl1pPr>
            <a:lvl2pPr marL="345643" indent="0" algn="ctr">
              <a:buNone/>
              <a:defRPr sz="1512"/>
            </a:lvl2pPr>
            <a:lvl3pPr marL="691286" indent="0" algn="ctr">
              <a:buNone/>
              <a:defRPr sz="1361"/>
            </a:lvl3pPr>
            <a:lvl4pPr marL="1036930" indent="0" algn="ctr">
              <a:buNone/>
              <a:defRPr sz="1210"/>
            </a:lvl4pPr>
            <a:lvl5pPr marL="1382573" indent="0" algn="ctr">
              <a:buNone/>
              <a:defRPr sz="1210"/>
            </a:lvl5pPr>
            <a:lvl6pPr marL="1728216" indent="0" algn="ctr">
              <a:buNone/>
              <a:defRPr sz="1210"/>
            </a:lvl6pPr>
            <a:lvl7pPr marL="2073859" indent="0" algn="ctr">
              <a:buNone/>
              <a:defRPr sz="1210"/>
            </a:lvl7pPr>
            <a:lvl8pPr marL="2419502" indent="0" algn="ctr">
              <a:buNone/>
              <a:defRPr sz="1210"/>
            </a:lvl8pPr>
            <a:lvl9pPr marL="2765146" indent="0" algn="ctr">
              <a:buNone/>
              <a:defRPr sz="1210"/>
            </a:lvl9pPr>
          </a:lstStyle>
          <a:p>
            <a:pPr lvl="0"/>
            <a:r>
              <a:rPr lang="en-US"/>
              <a:t>Subtitle in sentence case</a:t>
            </a:r>
          </a:p>
        </p:txBody>
      </p:sp>
    </p:spTree>
    <p:extLst>
      <p:ext uri="{BB962C8B-B14F-4D97-AF65-F5344CB8AC3E}">
        <p14:creationId xmlns:p14="http://schemas.microsoft.com/office/powerpoint/2010/main" val="11681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D802C37-F4E1-4E2F-BE78-27024D53A96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68965839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7" progId="TCLayout.ActiveDocument.1">
                  <p:embed/>
                </p:oleObj>
              </mc:Choice>
              <mc:Fallback>
                <p:oleObj name="think-cell Slide" r:id="rId4" imgW="353" imgH="35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D802C37-F4E1-4E2F-BE78-27024D53A9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CAE701B6-155C-447A-8BB3-D92030917DA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0013" cy="120018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1814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124AD70-E558-4B24-B872-E88B283623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b="2719"/>
          <a:stretch/>
        </p:blipFill>
        <p:spPr>
          <a:xfrm>
            <a:off x="7060576" y="141098"/>
            <a:ext cx="1980471" cy="650263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75978" y="304267"/>
            <a:ext cx="8260451" cy="251300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32B4F35-6FFE-47FF-9376-11F21018FC3E}"/>
              </a:ext>
            </a:extLst>
          </p:cNvPr>
          <p:cNvCxnSpPr>
            <a:cxnSpLocks/>
          </p:cNvCxnSpPr>
          <p:nvPr userDrawn="1"/>
        </p:nvCxnSpPr>
        <p:spPr>
          <a:xfrm>
            <a:off x="175978" y="795888"/>
            <a:ext cx="8865069" cy="0"/>
          </a:xfrm>
          <a:prstGeom prst="line">
            <a:avLst/>
          </a:prstGeom>
          <a:ln w="19050" cap="flat" cmpd="sng" algn="ctr">
            <a:solidFill>
              <a:srgbClr val="9A9A9A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03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D802C37-F4E1-4E2F-BE78-27024D53A96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66935452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7" progId="TCLayout.ActiveDocument.1">
                  <p:embed/>
                </p:oleObj>
              </mc:Choice>
              <mc:Fallback>
                <p:oleObj name="think-cell Slide" r:id="rId4" imgW="353" imgH="35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D802C37-F4E1-4E2F-BE78-27024D53A9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CAE701B6-155C-447A-8BB3-D92030917DA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0013" cy="120018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1814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358AB5F-B36F-4977-9F5F-4983763213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b="2719"/>
          <a:stretch/>
        </p:blipFill>
        <p:spPr>
          <a:xfrm>
            <a:off x="7060576" y="141098"/>
            <a:ext cx="1980471" cy="650263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88A46CD-A84C-488A-BF98-457AF80B516D}"/>
              </a:ext>
            </a:extLst>
          </p:cNvPr>
          <p:cNvCxnSpPr>
            <a:cxnSpLocks/>
          </p:cNvCxnSpPr>
          <p:nvPr userDrawn="1"/>
        </p:nvCxnSpPr>
        <p:spPr>
          <a:xfrm>
            <a:off x="175978" y="795888"/>
            <a:ext cx="8865069" cy="0"/>
          </a:xfrm>
          <a:prstGeom prst="line">
            <a:avLst/>
          </a:prstGeom>
          <a:ln w="19050" cap="flat" cmpd="sng" algn="ctr">
            <a:solidFill>
              <a:srgbClr val="9A9A9A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75981" y="170426"/>
            <a:ext cx="8260451" cy="571285"/>
          </a:xfrm>
        </p:spPr>
        <p:txBody>
          <a:bodyPr lIns="91440" tIns="45720" rIns="91440" bIns="45720" anchor="ctr" anchorCtr="0">
            <a:noAutofit/>
          </a:bodyPr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1062E2-C490-40DB-972F-4D0130C877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6131" y="931695"/>
            <a:ext cx="8864914" cy="326468"/>
          </a:xfrm>
        </p:spPr>
        <p:txBody>
          <a:bodyPr lIns="91440" tIns="45720" rIns="91440" bIns="45720" anchor="ctr" anchorCtr="0"/>
          <a:lstStyle>
            <a:lvl1pPr>
              <a:defRPr b="1"/>
            </a:lvl1pPr>
          </a:lstStyle>
          <a:p>
            <a:pPr lvl="0"/>
            <a:r>
              <a:rPr lang="en-US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32996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D29D43AA-A04F-41D9-AA68-5C5DA52EB7B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38782566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7" progId="TCLayout.ActiveDocument.1">
                  <p:embed/>
                </p:oleObj>
              </mc:Choice>
              <mc:Fallback>
                <p:oleObj name="think-cell Slide" r:id="rId4" imgW="353" imgH="357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D29D43AA-A04F-41D9-AA68-5C5DA52EB7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0C468AF6-DDB8-4C89-A949-9AC32E2AD8E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0013" cy="120018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1814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D255918-D50D-4B9A-88D8-1F1F73C469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b="2719"/>
          <a:stretch/>
        </p:blipFill>
        <p:spPr>
          <a:xfrm>
            <a:off x="7060576" y="141098"/>
            <a:ext cx="1980471" cy="650263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A8DE5AD-DDC4-4EA8-ADA0-F927DA835B7C}"/>
              </a:ext>
            </a:extLst>
          </p:cNvPr>
          <p:cNvCxnSpPr>
            <a:cxnSpLocks/>
          </p:cNvCxnSpPr>
          <p:nvPr userDrawn="1"/>
        </p:nvCxnSpPr>
        <p:spPr>
          <a:xfrm>
            <a:off x="175978" y="795888"/>
            <a:ext cx="8865069" cy="0"/>
          </a:xfrm>
          <a:prstGeom prst="line">
            <a:avLst/>
          </a:prstGeom>
          <a:ln w="19050" cap="flat" cmpd="sng" algn="ctr">
            <a:solidFill>
              <a:srgbClr val="9A9A9A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B083126-25E7-42D8-B799-608CFD4DF6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5978" y="304267"/>
            <a:ext cx="8260451" cy="251300"/>
          </a:xfr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AD1DA01-0E73-44DE-A132-B4FF1E70A3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5978" y="1576774"/>
            <a:ext cx="8865067" cy="307924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892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A7A0A80-04CD-4A2B-83B0-BE94A3186B9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60327576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7" progId="TCLayout.ActiveDocument.1">
                  <p:embed/>
                </p:oleObj>
              </mc:Choice>
              <mc:Fallback>
                <p:oleObj name="think-cell Slide" r:id="rId3" imgW="353" imgH="35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A7A0A80-04CD-4A2B-83B0-BE94A3186B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white">
          <a:xfrm>
            <a:off x="1" y="-989"/>
            <a:ext cx="3548918" cy="5185765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9128" tIns="34564" rIns="69128" bIns="3456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756"/>
              </a:spcAft>
            </a:pPr>
            <a:endParaRPr lang="en-US" sz="907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476273" y="1632235"/>
            <a:ext cx="2830425" cy="4095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21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345643" indent="0" algn="ctr">
              <a:buNone/>
              <a:defRPr sz="1512"/>
            </a:lvl2pPr>
            <a:lvl3pPr marL="691286" indent="0" algn="ctr">
              <a:buNone/>
              <a:defRPr sz="1361"/>
            </a:lvl3pPr>
            <a:lvl4pPr marL="1036930" indent="0" algn="ctr">
              <a:buNone/>
              <a:defRPr sz="1210"/>
            </a:lvl4pPr>
            <a:lvl5pPr marL="1382573" indent="0" algn="ctr">
              <a:buNone/>
              <a:defRPr sz="1210"/>
            </a:lvl5pPr>
            <a:lvl6pPr marL="1728216" indent="0" algn="ctr">
              <a:buNone/>
              <a:defRPr sz="1210"/>
            </a:lvl6pPr>
            <a:lvl7pPr marL="2073859" indent="0" algn="ctr">
              <a:buNone/>
              <a:defRPr sz="1210"/>
            </a:lvl7pPr>
            <a:lvl8pPr marL="2419502" indent="0" algn="ctr">
              <a:buNone/>
              <a:defRPr sz="1210"/>
            </a:lvl8pPr>
            <a:lvl9pPr marL="2765146" indent="0" algn="ctr">
              <a:buNone/>
              <a:defRPr sz="1210"/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476273" y="927671"/>
            <a:ext cx="2830425" cy="502599"/>
          </a:xfrm>
        </p:spPr>
        <p:txBody>
          <a:bodyPr anchor="t">
            <a:noAutofit/>
          </a:bodyPr>
          <a:lstStyle>
            <a:lvl1pPr>
              <a:defRPr sz="1814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31035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B1F9AA1B-9848-4A8D-B327-612570EA3FF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56756714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7" progId="TCLayout.ActiveDocument.1">
                  <p:embed/>
                </p:oleObj>
              </mc:Choice>
              <mc:Fallback>
                <p:oleObj name="think-cell Slide" r:id="rId4" imgW="353" imgH="35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B1F9AA1B-9848-4A8D-B327-612570EA3F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F3196D4-52F1-4757-BE59-CC7959CEFF0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0013" cy="120018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4082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971252" y="2017088"/>
            <a:ext cx="7272991" cy="2420035"/>
          </a:xfrm>
          <a:prstGeom prst="rect">
            <a:avLst/>
          </a:prstGeo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lIns="274320" tIns="274320" rIns="274320" bIns="137160" anchor="b">
            <a:noAutofit/>
          </a:bodyPr>
          <a:lstStyle>
            <a:lvl1pPr marL="0" algn="l" defTabSz="691286" rtl="0" eaLnBrk="1" fontAlgn="auto" latinLnBrk="0" hangingPunct="1">
              <a:lnSpc>
                <a:spcPts val="4536"/>
              </a:lnSpc>
              <a:spcBef>
                <a:spcPts val="0"/>
              </a:spcBef>
              <a:spcAft>
                <a:spcPts val="0"/>
              </a:spcAft>
              <a:defRPr lang="en-US" sz="4082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section title</a:t>
            </a:r>
          </a:p>
        </p:txBody>
      </p:sp>
      <p:sp>
        <p:nvSpPr>
          <p:cNvPr id="11" name="Rectangle 10"/>
          <p:cNvSpPr/>
          <p:nvPr userDrawn="1"/>
        </p:nvSpPr>
        <p:spPr bwMode="white">
          <a:xfrm>
            <a:off x="968191" y="1076632"/>
            <a:ext cx="719491" cy="719519"/>
          </a:xfrm>
          <a:prstGeom prst="rect">
            <a:avLst/>
          </a:prstGeom>
          <a:noFill/>
          <a:ln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907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443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line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FCE535C-696E-45DD-B40A-F6C1206E1EE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59961484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7" progId="TCLayout.ActiveDocument.1">
                  <p:embed/>
                </p:oleObj>
              </mc:Choice>
              <mc:Fallback>
                <p:oleObj name="think-cell Slide" r:id="rId4" imgW="353" imgH="35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FCE535C-696E-45DD-B40A-F6C1206E1E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21A1FEA6-016F-4E2C-8363-12895B60733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0013" cy="120018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4082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476273" y="2893132"/>
            <a:ext cx="8268107" cy="1543185"/>
          </a:xfrm>
        </p:spPr>
        <p:txBody>
          <a:bodyPr anchor="t">
            <a:noAutofit/>
          </a:bodyPr>
          <a:lstStyle>
            <a:lvl1pPr>
              <a:defRPr sz="4082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section title</a:t>
            </a:r>
          </a:p>
        </p:txBody>
      </p:sp>
      <p:cxnSp>
        <p:nvCxnSpPr>
          <p:cNvPr id="10" name="Straight Connector 9"/>
          <p:cNvCxnSpPr/>
          <p:nvPr userDrawn="1"/>
        </p:nvCxnSpPr>
        <p:spPr bwMode="white">
          <a:xfrm>
            <a:off x="476274" y="2782160"/>
            <a:ext cx="8738171" cy="0"/>
          </a:xfrm>
          <a:prstGeom prst="line">
            <a:avLst/>
          </a:prstGeom>
          <a:ln w="19050" cmpd="sng">
            <a:solidFill>
              <a:schemeClr val="tx2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65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White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25E4F32-9755-45C2-8BE1-647ED800B3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62709674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7" progId="TCLayout.ActiveDocument.1">
                  <p:embed/>
                </p:oleObj>
              </mc:Choice>
              <mc:Fallback>
                <p:oleObj name="think-cell Slide" r:id="rId3" imgW="353" imgH="35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A25E4F32-9755-45C2-8BE1-647ED800B3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3073093" y="0"/>
            <a:ext cx="315211" cy="5184775"/>
          </a:xfrm>
          <a:prstGeom prst="rect">
            <a:avLst/>
          </a:prstGeom>
        </p:spPr>
      </p:pic>
      <p:sp>
        <p:nvSpPr>
          <p:cNvPr id="20" name="TextBox 19" hidden="1"/>
          <p:cNvSpPr txBox="1"/>
          <p:nvPr userDrawn="1"/>
        </p:nvSpPr>
        <p:spPr>
          <a:xfrm>
            <a:off x="8442795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0" y="0"/>
            <a:ext cx="3084066" cy="51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907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476274" y="2026964"/>
            <a:ext cx="2364645" cy="1130848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814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E39161-158A-461E-B2DB-22462B7E9D7C}"/>
              </a:ext>
            </a:extLst>
          </p:cNvPr>
          <p:cNvSpPr txBox="1"/>
          <p:nvPr userDrawn="1"/>
        </p:nvSpPr>
        <p:spPr>
          <a:xfrm>
            <a:off x="8753014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7718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ighlight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4EEEC767-AD81-4D6C-82A1-EE9BA462944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40677110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7" progId="TCLayout.ActiveDocument.1">
                  <p:embed/>
                </p:oleObj>
              </mc:Choice>
              <mc:Fallback>
                <p:oleObj name="think-cell Slide" r:id="rId4" imgW="353" imgH="357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4EEEC767-AD81-4D6C-82A1-EE9BA46294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D78BB338-5DF7-4D9F-999A-71BA4D82E2C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0013" cy="120018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1814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5417124" y="0"/>
            <a:ext cx="315211" cy="518477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white">
          <a:xfrm>
            <a:off x="0" y="0"/>
            <a:ext cx="5421924" cy="51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907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9" name="TextBox 18" hidden="1"/>
          <p:cNvSpPr txBox="1"/>
          <p:nvPr userDrawn="1"/>
        </p:nvSpPr>
        <p:spPr>
          <a:xfrm>
            <a:off x="8442795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6274" y="470849"/>
            <a:ext cx="4744991" cy="2513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29B80D-3A67-4215-8A68-A7DD09E583E8}"/>
              </a:ext>
            </a:extLst>
          </p:cNvPr>
          <p:cNvSpPr txBox="1"/>
          <p:nvPr userDrawn="1"/>
        </p:nvSpPr>
        <p:spPr>
          <a:xfrm>
            <a:off x="8753014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2213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two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23F8840C-250E-4DC9-AD84-0613F33CC85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34373120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7" progId="TCLayout.ActiveDocument.1">
                  <p:embed/>
                </p:oleObj>
              </mc:Choice>
              <mc:Fallback>
                <p:oleObj name="think-cell Slide" r:id="rId3" imgW="353" imgH="35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23F8840C-250E-4DC9-AD84-0613F33CC8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0" y="0"/>
            <a:ext cx="6385269" cy="5184775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756"/>
              </a:spcAft>
            </a:pPr>
            <a:endParaRPr lang="en-US" sz="907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476273" y="470848"/>
            <a:ext cx="4730076" cy="35600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570" b="1" i="0" u="none" kern="1200" spc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8" name="TextBox 17" hidden="1"/>
          <p:cNvSpPr txBox="1"/>
          <p:nvPr userDrawn="1"/>
        </p:nvSpPr>
        <p:spPr>
          <a:xfrm>
            <a:off x="8442795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965059" y="2576362"/>
            <a:ext cx="2037139" cy="2613217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EA0AB3B-AAEA-4D78-96D5-999412D98A5E}"/>
              </a:ext>
            </a:extLst>
          </p:cNvPr>
          <p:cNvSpPr txBox="1"/>
          <p:nvPr userDrawn="1"/>
        </p:nvSpPr>
        <p:spPr>
          <a:xfrm>
            <a:off x="8753014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9550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Four column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B5250B59-C656-419B-A33F-7DAECFEE12E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15797688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7" progId="TCLayout.ActiveDocument.1">
                  <p:embed/>
                </p:oleObj>
              </mc:Choice>
              <mc:Fallback>
                <p:oleObj name="think-cell Slide" r:id="rId4" imgW="353" imgH="357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B5250B59-C656-419B-A33F-7DAECFEE12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0132D08A-7B7E-42E6-99A8-4DC2469AC2D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0013" cy="120018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1814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6826016" y="0"/>
            <a:ext cx="315211" cy="5184775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white">
          <a:xfrm>
            <a:off x="0" y="0"/>
            <a:ext cx="6829816" cy="51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907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TextBox 14" hidden="1"/>
          <p:cNvSpPr txBox="1"/>
          <p:nvPr userDrawn="1"/>
        </p:nvSpPr>
        <p:spPr>
          <a:xfrm>
            <a:off x="8442795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6273" y="470849"/>
            <a:ext cx="6124713" cy="2513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C89C2E-87CD-4D33-8407-FAB6105C8C81}"/>
              </a:ext>
            </a:extLst>
          </p:cNvPr>
          <p:cNvSpPr txBox="1"/>
          <p:nvPr userDrawn="1"/>
        </p:nvSpPr>
        <p:spPr>
          <a:xfrm>
            <a:off x="8753014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884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18D1AA52-F86C-41F5-8118-DD930202320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93338897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7" progId="TCLayout.ActiveDocument.1">
                  <p:embed/>
                </p:oleObj>
              </mc:Choice>
              <mc:Fallback>
                <p:oleObj name="think-cell Slide" r:id="rId4" imgW="353" imgH="35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18D1AA52-F86C-41F5-8118-DD93020232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C982CB6-302B-44FB-9340-3BE71C5906A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0013" cy="120018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1814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2775289" y="0"/>
            <a:ext cx="315211" cy="5184775"/>
          </a:xfrm>
          <a:prstGeom prst="rect">
            <a:avLst/>
          </a:prstGeom>
        </p:spPr>
      </p:pic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476274" y="2026964"/>
            <a:ext cx="2364645" cy="1130848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814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6" name="Rectangle 25"/>
          <p:cNvSpPr/>
          <p:nvPr userDrawn="1"/>
        </p:nvSpPr>
        <p:spPr bwMode="ltGray">
          <a:xfrm>
            <a:off x="3085015" y="-989"/>
            <a:ext cx="6132011" cy="5185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907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8" name="TextBox 27" hidden="1"/>
          <p:cNvSpPr txBox="1"/>
          <p:nvPr userDrawn="1"/>
        </p:nvSpPr>
        <p:spPr>
          <a:xfrm>
            <a:off x="8442795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852376-ED48-4084-9E64-D2A28E6179D2}"/>
              </a:ext>
            </a:extLst>
          </p:cNvPr>
          <p:cNvSpPr txBox="1"/>
          <p:nvPr userDrawn="1"/>
        </p:nvSpPr>
        <p:spPr>
          <a:xfrm>
            <a:off x="8753014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2100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8A6FA88-5760-413D-ABE7-6E0F3BF0230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97111830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7" progId="TCLayout.ActiveDocument.1">
                  <p:embed/>
                </p:oleObj>
              </mc:Choice>
              <mc:Fallback>
                <p:oleObj name="think-cell Slide" r:id="rId4" imgW="353" imgH="35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A8A6FA88-5760-413D-ABE7-6E0F3BF023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FA130605-E664-41FA-8560-FDA194F411E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0013" cy="120018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3326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4301265" y="0"/>
            <a:ext cx="315211" cy="5184775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4608512" y="0"/>
            <a:ext cx="4608513" cy="518477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756"/>
              </a:spcAft>
            </a:pPr>
            <a:endParaRPr lang="en-US" sz="907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4605505" y="0"/>
            <a:ext cx="4611519" cy="5184775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361" baseline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476273" y="1349947"/>
            <a:ext cx="3317585" cy="2484882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3326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4" name="TextBox 13" hidden="1"/>
          <p:cNvSpPr txBox="1"/>
          <p:nvPr userDrawn="1"/>
        </p:nvSpPr>
        <p:spPr>
          <a:xfrm>
            <a:off x="8442795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605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21E222-D8B3-40C5-A653-76B331D136C5}"/>
              </a:ext>
            </a:extLst>
          </p:cNvPr>
          <p:cNvSpPr txBox="1"/>
          <p:nvPr userDrawn="1"/>
        </p:nvSpPr>
        <p:spPr>
          <a:xfrm>
            <a:off x="8753014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6746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EFD65C3-C078-4F67-A39C-F3F1BEBA4AB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51607514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7" progId="TCLayout.ActiveDocument.1">
                  <p:embed/>
                </p:oleObj>
              </mc:Choice>
              <mc:Fallback>
                <p:oleObj name="think-cell Slide" r:id="rId4" imgW="353" imgH="35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EFD65C3-C078-4F67-A39C-F3F1BEBA4A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DE4A94F-F2CD-431C-A463-043C263BEB0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0013" cy="120018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3326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01769" y="0"/>
            <a:ext cx="315211" cy="5184775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gray">
          <a:xfrm>
            <a:off x="5911493" y="0"/>
            <a:ext cx="3305532" cy="51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907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5911858" y="0"/>
            <a:ext cx="3305168" cy="5184775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21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76981" y="1349947"/>
            <a:ext cx="4723084" cy="2484882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326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4" name="TextBox 13" hidden="1"/>
          <p:cNvSpPr txBox="1"/>
          <p:nvPr userDrawn="1"/>
        </p:nvSpPr>
        <p:spPr>
          <a:xfrm>
            <a:off x="8442795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605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651D44-4D02-459E-9185-83434C14BA97}"/>
              </a:ext>
            </a:extLst>
          </p:cNvPr>
          <p:cNvSpPr txBox="1"/>
          <p:nvPr userDrawn="1"/>
        </p:nvSpPr>
        <p:spPr>
          <a:xfrm>
            <a:off x="8753014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2960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Left arro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20566420"/>
              </p:ext>
            </p:extLst>
          </p:nvPr>
        </p:nvGraphicFramePr>
        <p:xfrm>
          <a:off x="1201" y="1201"/>
          <a:ext cx="1200" cy="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24" imgH="324" progId="TCLayout.ActiveDocument.1">
                  <p:embed/>
                </p:oleObj>
              </mc:Choice>
              <mc:Fallback>
                <p:oleObj name="think-cell Slide" r:id="rId4" imgW="324" imgH="32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1" y="1201"/>
                        <a:ext cx="1200" cy="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F09352A5-0226-422B-9A89-A16435449EF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0013" cy="120018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1814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Freeform 14"/>
          <p:cNvSpPr/>
          <p:nvPr userDrawn="1"/>
        </p:nvSpPr>
        <p:spPr bwMode="ltGray">
          <a:xfrm>
            <a:off x="1152" y="990"/>
            <a:ext cx="3090721" cy="5184775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756"/>
              </a:spcAft>
            </a:pPr>
            <a:endParaRPr lang="en-US" sz="907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8" name="TextBox 17" hidden="1"/>
          <p:cNvSpPr txBox="1"/>
          <p:nvPr userDrawn="1"/>
        </p:nvSpPr>
        <p:spPr>
          <a:xfrm>
            <a:off x="8442795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3B8AD2-B1D3-4650-B491-6DF468F79C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6273" y="2089789"/>
            <a:ext cx="1873825" cy="993643"/>
          </a:xfrm>
        </p:spPr>
        <p:txBody>
          <a:bodyPr anchor="ctr"/>
          <a:lstStyle>
            <a:lvl1pPr>
              <a:defRPr sz="1814" b="1" cap="all" baseline="0">
                <a:latin typeface="+mn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093" y="2714408"/>
            <a:ext cx="1032115" cy="255758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781CBDF-9077-4B79-9F57-F56D5D710F4C}"/>
              </a:ext>
            </a:extLst>
          </p:cNvPr>
          <p:cNvSpPr txBox="1"/>
          <p:nvPr userDrawn="1"/>
        </p:nvSpPr>
        <p:spPr>
          <a:xfrm>
            <a:off x="8753014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60557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left arr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2DE5143-18FD-47E6-A609-4B0ADA11EBF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42739949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7" progId="TCLayout.ActiveDocument.1">
                  <p:embed/>
                </p:oleObj>
              </mc:Choice>
              <mc:Fallback>
                <p:oleObj name="think-cell Slide" r:id="rId4" imgW="353" imgH="35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2DE5143-18FD-47E6-A609-4B0ADA11EB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13F6B90-44A4-4AA7-BFB3-C8508CA2A7F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0013" cy="120018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1814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Freeform 14"/>
          <p:cNvSpPr/>
          <p:nvPr userDrawn="1"/>
        </p:nvSpPr>
        <p:spPr bwMode="ltGray">
          <a:xfrm>
            <a:off x="1152" y="990"/>
            <a:ext cx="3090721" cy="5184775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756"/>
              </a:spcAft>
            </a:pPr>
            <a:endParaRPr lang="en-US" sz="907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76273" y="2089789"/>
            <a:ext cx="1873825" cy="993643"/>
          </a:xfrm>
        </p:spPr>
        <p:txBody>
          <a:bodyPr anchor="ctr" anchorCtr="0">
            <a:noAutofit/>
          </a:bodyPr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6" name="TextBox 15" hidden="1"/>
          <p:cNvSpPr txBox="1"/>
          <p:nvPr userDrawn="1"/>
        </p:nvSpPr>
        <p:spPr>
          <a:xfrm>
            <a:off x="8442795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1644007" y="2572602"/>
            <a:ext cx="2037139" cy="2617143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57F6E73-6366-4B19-8F05-C38127F9CA61}"/>
              </a:ext>
            </a:extLst>
          </p:cNvPr>
          <p:cNvSpPr txBox="1"/>
          <p:nvPr userDrawn="1"/>
        </p:nvSpPr>
        <p:spPr>
          <a:xfrm>
            <a:off x="8753014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4434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FA02DC9-4605-4F96-A9A5-BD727214E83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18105293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7" progId="TCLayout.ActiveDocument.1">
                  <p:embed/>
                </p:oleObj>
              </mc:Choice>
              <mc:Fallback>
                <p:oleObj name="think-cell Slide" r:id="rId4" imgW="353" imgH="35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AFA02DC9-4605-4F96-A9A5-BD727214E8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A26DDE6-634F-4007-ADC7-99589985ADE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0013" cy="120018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3326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TextBox 8" hidden="1"/>
          <p:cNvSpPr txBox="1"/>
          <p:nvPr userDrawn="1"/>
        </p:nvSpPr>
        <p:spPr>
          <a:xfrm>
            <a:off x="8442795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605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9" name="Pentagon 3"/>
          <p:cNvSpPr/>
          <p:nvPr userDrawn="1"/>
        </p:nvSpPr>
        <p:spPr bwMode="white">
          <a:xfrm>
            <a:off x="1" y="0"/>
            <a:ext cx="4102695" cy="5184775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756"/>
              </a:spcAft>
            </a:pPr>
            <a:endParaRPr lang="en-US" sz="907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476274" y="1349947"/>
            <a:ext cx="3071007" cy="2484882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326" b="1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586" y="2566223"/>
            <a:ext cx="981709" cy="2700404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C70F2FE-5764-44EF-A38B-3D530FCADABC}"/>
              </a:ext>
            </a:extLst>
          </p:cNvPr>
          <p:cNvSpPr txBox="1"/>
          <p:nvPr userDrawn="1"/>
        </p:nvSpPr>
        <p:spPr>
          <a:xfrm>
            <a:off x="8753014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586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one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B80D57F8-9753-4A68-86B0-1DBFBC0154E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38043958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7" progId="TCLayout.ActiveDocument.1">
                  <p:embed/>
                </p:oleObj>
              </mc:Choice>
              <mc:Fallback>
                <p:oleObj name="think-cell Slide" r:id="rId3" imgW="353" imgH="35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B80D57F8-9753-4A68-86B0-1DBFBC0154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Pentagon 3"/>
          <p:cNvSpPr/>
          <p:nvPr userDrawn="1"/>
        </p:nvSpPr>
        <p:spPr bwMode="white">
          <a:xfrm>
            <a:off x="1" y="0"/>
            <a:ext cx="4102695" cy="5184775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756"/>
              </a:spcAft>
            </a:pPr>
            <a:endParaRPr lang="en-US" sz="907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476274" y="1349947"/>
            <a:ext cx="3071007" cy="2484882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326" b="1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4" name="TextBox 13" hidden="1"/>
          <p:cNvSpPr txBox="1"/>
          <p:nvPr userDrawn="1"/>
        </p:nvSpPr>
        <p:spPr>
          <a:xfrm>
            <a:off x="8442795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2704976" y="2582786"/>
            <a:ext cx="2037139" cy="2601989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9A02D3-470F-4229-A886-D2BCC7BD5FAE}"/>
              </a:ext>
            </a:extLst>
          </p:cNvPr>
          <p:cNvSpPr txBox="1"/>
          <p:nvPr userDrawn="1"/>
        </p:nvSpPr>
        <p:spPr>
          <a:xfrm>
            <a:off x="8753014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8178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3639AED-75A7-4EE7-B8BA-6FE4D57E857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87010865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7" progId="TCLayout.ActiveDocument.1">
                  <p:embed/>
                </p:oleObj>
              </mc:Choice>
              <mc:Fallback>
                <p:oleObj name="think-cell Slide" r:id="rId4" imgW="353" imgH="357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3639AED-75A7-4EE7-B8BA-6FE4D57E85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0288D273-8CC2-4A97-9F50-38CA340DCFD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0013" cy="120018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1814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entagon 8"/>
          <p:cNvSpPr/>
          <p:nvPr/>
        </p:nvSpPr>
        <p:spPr bwMode="white">
          <a:xfrm>
            <a:off x="0" y="0"/>
            <a:ext cx="4810774" cy="5184775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756"/>
              </a:spcAft>
            </a:pPr>
            <a:endParaRPr lang="en-US" sz="907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76273" y="470849"/>
            <a:ext cx="3589304" cy="2513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6" name="TextBox 15" hidden="1"/>
          <p:cNvSpPr txBox="1"/>
          <p:nvPr userDrawn="1"/>
        </p:nvSpPr>
        <p:spPr>
          <a:xfrm>
            <a:off x="8442795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685" y="2713809"/>
            <a:ext cx="1032115" cy="255758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5D955B0-D91C-43CC-BF40-C90E247E1015}"/>
              </a:ext>
            </a:extLst>
          </p:cNvPr>
          <p:cNvSpPr txBox="1"/>
          <p:nvPr userDrawn="1"/>
        </p:nvSpPr>
        <p:spPr>
          <a:xfrm>
            <a:off x="8753014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102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hal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C9CA1A7-BC84-4DD8-83CB-4C13B320F7C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2444608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7" progId="TCLayout.ActiveDocument.1">
                  <p:embed/>
                </p:oleObj>
              </mc:Choice>
              <mc:Fallback>
                <p:oleObj name="think-cell Slide" r:id="rId4" imgW="353" imgH="357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C9CA1A7-BC84-4DD8-83CB-4C13B320F7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6365D6C-B0BB-49AD-9FE8-A053333B033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0013" cy="120018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1814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entagon 8"/>
          <p:cNvSpPr/>
          <p:nvPr/>
        </p:nvSpPr>
        <p:spPr bwMode="white">
          <a:xfrm>
            <a:off x="0" y="0"/>
            <a:ext cx="4810774" cy="5184775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756"/>
              </a:spcAft>
            </a:pPr>
            <a:endParaRPr lang="en-US" sz="907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76273" y="470849"/>
            <a:ext cx="3589304" cy="251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4" name="TextBox 13" hidden="1"/>
          <p:cNvSpPr txBox="1"/>
          <p:nvPr userDrawn="1"/>
        </p:nvSpPr>
        <p:spPr>
          <a:xfrm>
            <a:off x="8442795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3371844" y="2576362"/>
            <a:ext cx="2037139" cy="2613217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D7CD688-272E-46C1-9986-0D27AC9FE3B0}"/>
              </a:ext>
            </a:extLst>
          </p:cNvPr>
          <p:cNvSpPr txBox="1"/>
          <p:nvPr userDrawn="1"/>
        </p:nvSpPr>
        <p:spPr>
          <a:xfrm>
            <a:off x="8753014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027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B470561-A1E0-4872-8E5E-3D5CAE37D1F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12018264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7" progId="TCLayout.ActiveDocument.1">
                  <p:embed/>
                </p:oleObj>
              </mc:Choice>
              <mc:Fallback>
                <p:oleObj name="think-cell Slide" r:id="rId4" imgW="353" imgH="357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B470561-A1E0-4872-8E5E-3D5CAE37D1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 hidden="1">
            <a:extLst>
              <a:ext uri="{FF2B5EF4-FFF2-40B4-BE49-F238E27FC236}">
                <a16:creationId xmlns:a16="http://schemas.microsoft.com/office/drawing/2014/main" id="{0A6A8357-92C3-4232-B807-8120ADCFA32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0013" cy="120018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257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75978" y="304267"/>
            <a:ext cx="8260451" cy="35600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570" b="1" i="0" u="none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C3808F0-9E64-4A51-B0B9-32246F657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719"/>
          <a:stretch/>
        </p:blipFill>
        <p:spPr>
          <a:xfrm>
            <a:off x="7060576" y="141098"/>
            <a:ext cx="1980471" cy="65026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B79AD7E-3149-4D96-9244-47A4E8251261}"/>
              </a:ext>
            </a:extLst>
          </p:cNvPr>
          <p:cNvCxnSpPr>
            <a:cxnSpLocks/>
          </p:cNvCxnSpPr>
          <p:nvPr userDrawn="1"/>
        </p:nvCxnSpPr>
        <p:spPr>
          <a:xfrm>
            <a:off x="175978" y="795888"/>
            <a:ext cx="8865069" cy="0"/>
          </a:xfrm>
          <a:prstGeom prst="line">
            <a:avLst/>
          </a:prstGeom>
          <a:ln w="19050" cap="flat" cmpd="sng" algn="ctr">
            <a:solidFill>
              <a:srgbClr val="9A9A9A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788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F58B098-6278-4BFE-8968-E5D32BD2CF2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51181325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7" progId="TCLayout.ActiveDocument.1">
                  <p:embed/>
                </p:oleObj>
              </mc:Choice>
              <mc:Fallback>
                <p:oleObj name="think-cell Slide" r:id="rId4" imgW="353" imgH="357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F58B098-6278-4BFE-8968-E5D32BD2CF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E5EA148F-F457-4E6C-82B4-9AC93A391D0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0013" cy="120018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4082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TextBox 2" hidden="1"/>
          <p:cNvSpPr txBox="1"/>
          <p:nvPr/>
        </p:nvSpPr>
        <p:spPr>
          <a:xfrm>
            <a:off x="8442795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76274" y="2892778"/>
            <a:ext cx="8265385" cy="1214582"/>
          </a:xfrm>
        </p:spPr>
        <p:txBody>
          <a:bodyPr anchor="b">
            <a:noAutofit/>
          </a:bodyPr>
          <a:lstStyle>
            <a:lvl1pPr marL="0" algn="l" defTabSz="691286" rtl="0" eaLnBrk="1" fontAlgn="auto" latinLnBrk="0" hangingPunct="1">
              <a:lnSpc>
                <a:spcPts val="4536"/>
              </a:lnSpc>
              <a:spcBef>
                <a:spcPts val="0"/>
              </a:spcBef>
              <a:spcAft>
                <a:spcPts val="0"/>
              </a:spcAft>
              <a:defRPr lang="en-US" sz="4082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AA09F6-94A2-4517-9E2C-9E20194F2F47}"/>
              </a:ext>
            </a:extLst>
          </p:cNvPr>
          <p:cNvSpPr txBox="1"/>
          <p:nvPr userDrawn="1"/>
        </p:nvSpPr>
        <p:spPr>
          <a:xfrm>
            <a:off x="8753014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3976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1B5C8E13-95B1-46A7-9145-C226B759CB7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90726810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7" progId="TCLayout.ActiveDocument.1">
                  <p:embed/>
                </p:oleObj>
              </mc:Choice>
              <mc:Fallback>
                <p:oleObj name="think-cell Slide" r:id="rId4" imgW="353" imgH="357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1B5C8E13-95B1-46A7-9145-C226B759CB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D011A508-F6E4-43FC-A50D-C5B1C579CD2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0013" cy="120018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1814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0" y="0"/>
            <a:ext cx="6385269" cy="5184775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756"/>
              </a:spcAft>
            </a:pPr>
            <a:endParaRPr lang="en-US" sz="907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TextBox 14" hidden="1"/>
          <p:cNvSpPr txBox="1"/>
          <p:nvPr userDrawn="1"/>
        </p:nvSpPr>
        <p:spPr>
          <a:xfrm>
            <a:off x="8442795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6273" y="470849"/>
            <a:ext cx="4728334" cy="2513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618" y="2713809"/>
            <a:ext cx="1032115" cy="255758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67BB895-CFAE-4536-8442-27674E9A6969}"/>
              </a:ext>
            </a:extLst>
          </p:cNvPr>
          <p:cNvSpPr txBox="1"/>
          <p:nvPr userDrawn="1"/>
        </p:nvSpPr>
        <p:spPr>
          <a:xfrm>
            <a:off x="8753014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9165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two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566BAF38-18DE-44F2-9F9F-FAF08F9FC1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7996517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7" progId="TCLayout.ActiveDocument.1">
                  <p:embed/>
                </p:oleObj>
              </mc:Choice>
              <mc:Fallback>
                <p:oleObj name="think-cell Slide" r:id="rId4" imgW="353" imgH="357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566BAF38-18DE-44F2-9F9F-FAF08F9FC1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4C63F800-AF78-4470-90EE-D6261D6A2124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0013" cy="120018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1814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0" y="0"/>
            <a:ext cx="6385269" cy="5184775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756"/>
              </a:spcAft>
            </a:pPr>
            <a:endParaRPr lang="en-US" sz="907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6273" y="470849"/>
            <a:ext cx="4728334" cy="251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8" name="TextBox 17" hidden="1"/>
          <p:cNvSpPr txBox="1"/>
          <p:nvPr userDrawn="1"/>
        </p:nvSpPr>
        <p:spPr>
          <a:xfrm>
            <a:off x="8442795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965059" y="2576362"/>
            <a:ext cx="2037139" cy="2613217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73F9953-1267-409B-AA7D-52C03FA65542}"/>
              </a:ext>
            </a:extLst>
          </p:cNvPr>
          <p:cNvSpPr txBox="1"/>
          <p:nvPr userDrawn="1"/>
        </p:nvSpPr>
        <p:spPr>
          <a:xfrm>
            <a:off x="8753014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5230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2E7B021-D7CF-4FD4-9D63-C70B8DF48E1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7681808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7" progId="TCLayout.ActiveDocument.1">
                  <p:embed/>
                </p:oleObj>
              </mc:Choice>
              <mc:Fallback>
                <p:oleObj name="think-cell Slide" r:id="rId4" imgW="353" imgH="35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2E7B021-D7CF-4FD4-9D63-C70B8DF48E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F2C7EC4-563F-4664-818A-4762C2487AA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0013" cy="120018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4082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TextBox 9" hidden="1"/>
          <p:cNvSpPr txBox="1"/>
          <p:nvPr userDrawn="1"/>
        </p:nvSpPr>
        <p:spPr>
          <a:xfrm>
            <a:off x="8442795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76274" y="2892778"/>
            <a:ext cx="8265385" cy="1214582"/>
          </a:xfrm>
        </p:spPr>
        <p:txBody>
          <a:bodyPr anchor="b">
            <a:noAutofit/>
          </a:bodyPr>
          <a:lstStyle>
            <a:lvl1pPr marL="0" algn="l" defTabSz="691286" rtl="0" eaLnBrk="1" fontAlgn="auto" latinLnBrk="0" hangingPunct="1">
              <a:lnSpc>
                <a:spcPts val="4536"/>
              </a:lnSpc>
              <a:spcBef>
                <a:spcPts val="0"/>
              </a:spcBef>
              <a:spcAft>
                <a:spcPts val="0"/>
              </a:spcAft>
              <a:defRPr lang="en-US" sz="4082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CAFEA6-21E3-4681-9CF8-46AD278FFDED}"/>
              </a:ext>
            </a:extLst>
          </p:cNvPr>
          <p:cNvSpPr txBox="1"/>
          <p:nvPr userDrawn="1"/>
        </p:nvSpPr>
        <p:spPr>
          <a:xfrm>
            <a:off x="8753014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6502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ig statement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84968E95-7236-4890-8F1E-AB34F890CF0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26337750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7" progId="TCLayout.ActiveDocument.1">
                  <p:embed/>
                </p:oleObj>
              </mc:Choice>
              <mc:Fallback>
                <p:oleObj name="think-cell Slide" r:id="rId4" imgW="353" imgH="35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84968E95-7236-4890-8F1E-AB34F890CF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E6A2CBA2-D875-4F59-A8E5-5FE314A47EC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0013" cy="120018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4082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476274" y="472871"/>
            <a:ext cx="705102" cy="705129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907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76274" y="2892778"/>
            <a:ext cx="8265385" cy="121458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691286" rtl="0" eaLnBrk="1" fontAlgn="auto" latinLnBrk="0" hangingPunct="1">
              <a:lnSpc>
                <a:spcPts val="4536"/>
              </a:lnSpc>
              <a:spcBef>
                <a:spcPts val="0"/>
              </a:spcBef>
              <a:spcAft>
                <a:spcPts val="0"/>
              </a:spcAft>
              <a:defRPr lang="en-US" sz="4082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</p:spTree>
    <p:extLst>
      <p:ext uri="{BB962C8B-B14F-4D97-AF65-F5344CB8AC3E}">
        <p14:creationId xmlns:p14="http://schemas.microsoft.com/office/powerpoint/2010/main" val="149664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05280796"/>
              </p:ext>
            </p:extLst>
          </p:nvPr>
        </p:nvGraphicFramePr>
        <p:xfrm>
          <a:off x="1201" y="1201"/>
          <a:ext cx="1200" cy="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1" y="1201"/>
                        <a:ext cx="1200" cy="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 hidden="1"/>
          <p:cNvSpPr txBox="1"/>
          <p:nvPr userDrawn="1"/>
        </p:nvSpPr>
        <p:spPr>
          <a:xfrm>
            <a:off x="8442795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5138799" y="76838"/>
            <a:ext cx="581573" cy="7574880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9217025" cy="4435814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69128" tIns="34564" rIns="69128" bIns="34564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61"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64B114-B9EA-43BC-9AEA-5479FE374ACB}"/>
              </a:ext>
            </a:extLst>
          </p:cNvPr>
          <p:cNvSpPr txBox="1"/>
          <p:nvPr userDrawn="1"/>
        </p:nvSpPr>
        <p:spPr>
          <a:xfrm>
            <a:off x="8753014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9315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pecial gray"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50592A1F-B051-4FBC-995E-335779E25F1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29711445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7" progId="TCLayout.ActiveDocument.1">
                  <p:embed/>
                </p:oleObj>
              </mc:Choice>
              <mc:Fallback>
                <p:oleObj name="think-cell Slide" r:id="rId4" imgW="353" imgH="357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50592A1F-B051-4FBC-995E-335779E25F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17B280C-D81B-4F7D-98EE-45CEDA729EE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0013" cy="120018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1814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TextBox 4" hidden="1"/>
          <p:cNvSpPr txBox="1"/>
          <p:nvPr/>
        </p:nvSpPr>
        <p:spPr bwMode="white">
          <a:xfrm>
            <a:off x="8442795" y="4841873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6274" y="470849"/>
            <a:ext cx="8265385" cy="2513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78CF7A-043F-4799-82CD-10B79799AD96}"/>
              </a:ext>
            </a:extLst>
          </p:cNvPr>
          <p:cNvSpPr txBox="1"/>
          <p:nvPr userDrawn="1"/>
        </p:nvSpPr>
        <p:spPr>
          <a:xfrm>
            <a:off x="8753014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9519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able of content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9D6BBF15-F01C-4EF2-8D66-D2C35D9902D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57287750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7" progId="TCLayout.ActiveDocument.1">
                  <p:embed/>
                </p:oleObj>
              </mc:Choice>
              <mc:Fallback>
                <p:oleObj name="think-cell Slide" r:id="rId3" imgW="353" imgH="357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9D6BBF15-F01C-4EF2-8D66-D2C35D9902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3090721" cy="5184775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756"/>
              </a:spcAft>
            </a:pPr>
            <a:endParaRPr lang="en-US" sz="907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3090721" cy="5184775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756"/>
              </a:spcAft>
            </a:pPr>
            <a:endParaRPr lang="en-US" sz="907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476273" y="2091676"/>
            <a:ext cx="2346441" cy="104650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529"/>
              </a:spcAft>
              <a:buFontTx/>
              <a:buNone/>
            </a:pPr>
            <a:r>
              <a:rPr lang="en-US" sz="3326" b="1" cap="all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rPr>
              <a:t>Table of contents</a:t>
            </a:r>
          </a:p>
        </p:txBody>
      </p:sp>
      <p:sp>
        <p:nvSpPr>
          <p:cNvPr id="19" name="TextBox 18" hidden="1"/>
          <p:cNvSpPr txBox="1"/>
          <p:nvPr userDrawn="1"/>
        </p:nvSpPr>
        <p:spPr>
          <a:xfrm>
            <a:off x="8442795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098" y="2711648"/>
            <a:ext cx="1032115" cy="2557582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F17FD78-DAF3-4119-9D84-7A953A66E898}"/>
              </a:ext>
            </a:extLst>
          </p:cNvPr>
          <p:cNvSpPr txBox="1"/>
          <p:nvPr userDrawn="1"/>
        </p:nvSpPr>
        <p:spPr>
          <a:xfrm>
            <a:off x="8753014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8722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3C982CE2-BEE6-4F19-B4C9-EA4498079DE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57953907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7" progId="TCLayout.ActiveDocument.1">
                  <p:embed/>
                </p:oleObj>
              </mc:Choice>
              <mc:Fallback>
                <p:oleObj name="think-cell Slide" r:id="rId3" imgW="353" imgH="357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3C982CE2-BEE6-4F19-B4C9-EA4498079D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 hidden="1"/>
          <p:cNvSpPr txBox="1"/>
          <p:nvPr userDrawn="1"/>
        </p:nvSpPr>
        <p:spPr>
          <a:xfrm>
            <a:off x="8442795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96E475-2CC2-41AC-9140-B211FCA28037}"/>
              </a:ext>
            </a:extLst>
          </p:cNvPr>
          <p:cNvSpPr txBox="1"/>
          <p:nvPr userDrawn="1"/>
        </p:nvSpPr>
        <p:spPr>
          <a:xfrm>
            <a:off x="8753014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27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076F5690-3475-4765-86D7-FE00F7A36EA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87477333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7" progId="TCLayout.ActiveDocument.1">
                  <p:embed/>
                </p:oleObj>
              </mc:Choice>
              <mc:Fallback>
                <p:oleObj name="think-cell Slide" r:id="rId3" imgW="353" imgH="357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076F5690-3475-4765-86D7-FE00F7A36E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936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92C9C716-50AF-4B53-830D-3E3E71F547C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19049878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7" progId="TCLayout.ActiveDocument.1">
                  <p:embed/>
                </p:oleObj>
              </mc:Choice>
              <mc:Fallback>
                <p:oleObj name="think-cell Slide" r:id="rId3" imgW="353" imgH="357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92C9C716-50AF-4B53-830D-3E3E71F547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532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ic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86599FAF-9DCA-489E-A763-0BFAEEE51C8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99182617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7" progId="TCLayout.ActiveDocument.1">
                  <p:embed/>
                </p:oleObj>
              </mc:Choice>
              <mc:Fallback>
                <p:oleObj name="think-cell Slide" r:id="rId4" imgW="353" imgH="357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86599FAF-9DCA-489E-A763-0BFAEEE51C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E96AF7F3-6AC4-44FF-80D6-D692F7302A4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0013" cy="120018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4082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476274" y="472871"/>
            <a:ext cx="705102" cy="705129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907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76274" y="2892778"/>
            <a:ext cx="8265385" cy="121458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691286" rtl="0" eaLnBrk="1" fontAlgn="auto" latinLnBrk="0" hangingPunct="1">
              <a:lnSpc>
                <a:spcPts val="4536"/>
              </a:lnSpc>
              <a:spcBef>
                <a:spcPts val="0"/>
              </a:spcBef>
              <a:spcAft>
                <a:spcPts val="0"/>
              </a:spcAft>
              <a:defRPr lang="en-US" sz="4082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</p:spTree>
    <p:extLst>
      <p:ext uri="{BB962C8B-B14F-4D97-AF65-F5344CB8AC3E}">
        <p14:creationId xmlns:p14="http://schemas.microsoft.com/office/powerpoint/2010/main" val="174360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D.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8941604"/>
              </p:ext>
            </p:extLst>
          </p:nvPr>
        </p:nvGraphicFramePr>
        <p:xfrm>
          <a:off x="1201" y="1201"/>
          <a:ext cx="1200" cy="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1" y="1201"/>
                        <a:ext cx="1200" cy="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3295EBA1-8C04-4825-949C-A8967658D90D}"/>
              </a:ext>
            </a:extLst>
          </p:cNvPr>
          <p:cNvSpPr txBox="1">
            <a:spLocks/>
          </p:cNvSpPr>
          <p:nvPr userDrawn="1"/>
        </p:nvSpPr>
        <p:spPr>
          <a:xfrm>
            <a:off x="0" y="1993555"/>
            <a:ext cx="9217025" cy="97990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cap="all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3024"/>
              <a:t>THANK YOU</a:t>
            </a:r>
            <a:endParaRPr lang="en-SG" sz="3024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9A55903-7829-4D60-9EC3-69D13DDED2DB}"/>
              </a:ext>
            </a:extLst>
          </p:cNvPr>
          <p:cNvGrpSpPr/>
          <p:nvPr userDrawn="1"/>
        </p:nvGrpSpPr>
        <p:grpSpPr>
          <a:xfrm>
            <a:off x="0" y="2085432"/>
            <a:ext cx="9217025" cy="3099343"/>
            <a:chOff x="0" y="2758440"/>
            <a:chExt cx="12192000" cy="409956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3E679AA-E7C6-4951-9327-95A8495D94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2758440"/>
              <a:ext cx="12192000" cy="409956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76C37BA-2960-43FE-A8B8-917FDAE04CEC}"/>
                </a:ext>
              </a:extLst>
            </p:cNvPr>
            <p:cNvSpPr/>
            <p:nvPr/>
          </p:nvSpPr>
          <p:spPr>
            <a:xfrm>
              <a:off x="172720" y="5394960"/>
              <a:ext cx="3688080" cy="1290320"/>
            </a:xfrm>
            <a:prstGeom prst="rect">
              <a:avLst/>
            </a:prstGeom>
            <a:solidFill>
              <a:schemeClr val="bg1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rnd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7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648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DD9906D-4D46-411C-AB62-CADADD3D23C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82957385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7" progId="TCLayout.ActiveDocument.1">
                  <p:embed/>
                </p:oleObj>
              </mc:Choice>
              <mc:Fallback>
                <p:oleObj name="think-cell Slide" r:id="rId3" imgW="353" imgH="35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DD9906D-4D46-411C-AB62-CADADD3D23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0" name="Group 49">
            <a:extLst>
              <a:ext uri="{FF2B5EF4-FFF2-40B4-BE49-F238E27FC236}">
                <a16:creationId xmlns:a16="http://schemas.microsoft.com/office/drawing/2014/main" id="{6102A332-0C7A-4A6F-8045-DD9D0A25E923}"/>
              </a:ext>
            </a:extLst>
          </p:cNvPr>
          <p:cNvGrpSpPr/>
          <p:nvPr userDrawn="1"/>
        </p:nvGrpSpPr>
        <p:grpSpPr>
          <a:xfrm>
            <a:off x="-454" y="-1"/>
            <a:ext cx="9218386" cy="5184776"/>
            <a:chOff x="-600" y="-1"/>
            <a:chExt cx="12193800" cy="6858001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1982AF37-A4FC-4201-86A1-88BAA8761F90}"/>
                </a:ext>
              </a:extLst>
            </p:cNvPr>
            <p:cNvGrpSpPr/>
            <p:nvPr userDrawn="1"/>
          </p:nvGrpSpPr>
          <p:grpSpPr>
            <a:xfrm>
              <a:off x="-600" y="622800"/>
              <a:ext cx="12193200" cy="5536800"/>
              <a:chOff x="-600" y="622800"/>
              <a:chExt cx="12193200" cy="5536800"/>
            </a:xfrm>
          </p:grpSpPr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3D65D250-CDB4-4D3F-B43F-BEC9E44C585D}"/>
                  </a:ext>
                </a:extLst>
              </p:cNvPr>
              <p:cNvCxnSpPr/>
              <p:nvPr/>
            </p:nvCxnSpPr>
            <p:spPr>
              <a:xfrm>
                <a:off x="-600" y="622800"/>
                <a:ext cx="121932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CE9EB5A0-9B57-4BEC-8F91-82A1B7FBE3E0}"/>
                  </a:ext>
                </a:extLst>
              </p:cNvPr>
              <p:cNvCxnSpPr/>
              <p:nvPr/>
            </p:nvCxnSpPr>
            <p:spPr>
              <a:xfrm>
                <a:off x="-600" y="914211"/>
                <a:ext cx="121932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56AF10B3-5740-4441-A32D-6F1558001014}"/>
                  </a:ext>
                </a:extLst>
              </p:cNvPr>
              <p:cNvCxnSpPr/>
              <p:nvPr/>
            </p:nvCxnSpPr>
            <p:spPr>
              <a:xfrm>
                <a:off x="-600" y="1205622"/>
                <a:ext cx="121932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4A86479A-0C95-4920-AE8D-85A7FBD27198}"/>
                  </a:ext>
                </a:extLst>
              </p:cNvPr>
              <p:cNvCxnSpPr/>
              <p:nvPr/>
            </p:nvCxnSpPr>
            <p:spPr>
              <a:xfrm>
                <a:off x="-600" y="1497600"/>
                <a:ext cx="121932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595D13B5-EA31-43CF-BD6B-87450DA721F5}"/>
                  </a:ext>
                </a:extLst>
              </p:cNvPr>
              <p:cNvCxnSpPr/>
              <p:nvPr/>
            </p:nvCxnSpPr>
            <p:spPr>
              <a:xfrm>
                <a:off x="-600" y="1788444"/>
                <a:ext cx="121932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8A9C056B-AAB2-49A1-9ED8-CB069274B498}"/>
                  </a:ext>
                </a:extLst>
              </p:cNvPr>
              <p:cNvCxnSpPr/>
              <p:nvPr/>
            </p:nvCxnSpPr>
            <p:spPr>
              <a:xfrm>
                <a:off x="-600" y="2079855"/>
                <a:ext cx="121932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5F0BC8E8-44DB-4582-810E-608A149781A9}"/>
                  </a:ext>
                </a:extLst>
              </p:cNvPr>
              <p:cNvCxnSpPr/>
              <p:nvPr/>
            </p:nvCxnSpPr>
            <p:spPr>
              <a:xfrm>
                <a:off x="-600" y="2371266"/>
                <a:ext cx="121932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B56D8CFC-D9D7-4626-9539-005375518DCA}"/>
                  </a:ext>
                </a:extLst>
              </p:cNvPr>
              <p:cNvCxnSpPr/>
              <p:nvPr/>
            </p:nvCxnSpPr>
            <p:spPr>
              <a:xfrm>
                <a:off x="-600" y="2662677"/>
                <a:ext cx="121932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8E55AAEE-9EF6-49AD-AF6D-7FEEB2DE94AE}"/>
                  </a:ext>
                </a:extLst>
              </p:cNvPr>
              <p:cNvCxnSpPr/>
              <p:nvPr/>
            </p:nvCxnSpPr>
            <p:spPr>
              <a:xfrm>
                <a:off x="-600" y="2954088"/>
                <a:ext cx="121932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50897CF1-DCC2-40DE-B3A8-C3B0AC417860}"/>
                  </a:ext>
                </a:extLst>
              </p:cNvPr>
              <p:cNvCxnSpPr/>
              <p:nvPr/>
            </p:nvCxnSpPr>
            <p:spPr>
              <a:xfrm>
                <a:off x="-600" y="3245499"/>
                <a:ext cx="121932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0575588E-7C77-49DB-A6F0-49DF55E4A41C}"/>
                  </a:ext>
                </a:extLst>
              </p:cNvPr>
              <p:cNvCxnSpPr/>
              <p:nvPr/>
            </p:nvCxnSpPr>
            <p:spPr>
              <a:xfrm>
                <a:off x="-600" y="3536910"/>
                <a:ext cx="121932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68EA56AF-79B7-43A7-8ED4-7C83C66F7DC4}"/>
                  </a:ext>
                </a:extLst>
              </p:cNvPr>
              <p:cNvCxnSpPr/>
              <p:nvPr/>
            </p:nvCxnSpPr>
            <p:spPr>
              <a:xfrm>
                <a:off x="-600" y="3828321"/>
                <a:ext cx="121932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6540195D-247A-42CC-9848-3BF6D06AC8F8}"/>
                  </a:ext>
                </a:extLst>
              </p:cNvPr>
              <p:cNvCxnSpPr/>
              <p:nvPr/>
            </p:nvCxnSpPr>
            <p:spPr>
              <a:xfrm>
                <a:off x="-600" y="4119732"/>
                <a:ext cx="121932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F61D9A7B-F6FF-49A1-A953-8B947397C3C6}"/>
                  </a:ext>
                </a:extLst>
              </p:cNvPr>
              <p:cNvCxnSpPr/>
              <p:nvPr/>
            </p:nvCxnSpPr>
            <p:spPr>
              <a:xfrm>
                <a:off x="-600" y="4411143"/>
                <a:ext cx="121932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2C9539CD-A48F-4BA6-8D20-E2EF5577BC4D}"/>
                  </a:ext>
                </a:extLst>
              </p:cNvPr>
              <p:cNvCxnSpPr/>
              <p:nvPr/>
            </p:nvCxnSpPr>
            <p:spPr>
              <a:xfrm>
                <a:off x="-600" y="4702554"/>
                <a:ext cx="121932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BE598218-4C50-450E-80D7-7488A3902182}"/>
                  </a:ext>
                </a:extLst>
              </p:cNvPr>
              <p:cNvCxnSpPr/>
              <p:nvPr/>
            </p:nvCxnSpPr>
            <p:spPr>
              <a:xfrm>
                <a:off x="-600" y="4993965"/>
                <a:ext cx="121932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87EB795E-4759-4C6E-99A2-DB95485DA044}"/>
                  </a:ext>
                </a:extLst>
              </p:cNvPr>
              <p:cNvCxnSpPr/>
              <p:nvPr/>
            </p:nvCxnSpPr>
            <p:spPr>
              <a:xfrm>
                <a:off x="-600" y="5285376"/>
                <a:ext cx="121932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57CB7D65-A97C-481E-898B-BEF6862B1574}"/>
                  </a:ext>
                </a:extLst>
              </p:cNvPr>
              <p:cNvCxnSpPr/>
              <p:nvPr/>
            </p:nvCxnSpPr>
            <p:spPr>
              <a:xfrm>
                <a:off x="-600" y="5576787"/>
                <a:ext cx="121932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9CF205DE-3443-4909-A522-A581AD6FD8DE}"/>
                  </a:ext>
                </a:extLst>
              </p:cNvPr>
              <p:cNvCxnSpPr/>
              <p:nvPr/>
            </p:nvCxnSpPr>
            <p:spPr>
              <a:xfrm>
                <a:off x="-600" y="5868198"/>
                <a:ext cx="121932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F7BDC623-F526-4A1C-B957-025420B8726C}"/>
                  </a:ext>
                </a:extLst>
              </p:cNvPr>
              <p:cNvCxnSpPr/>
              <p:nvPr/>
            </p:nvCxnSpPr>
            <p:spPr>
              <a:xfrm>
                <a:off x="-600" y="6159600"/>
                <a:ext cx="121932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265BA3AE-6F2B-4FFA-A9D4-5B0E2CEB408E}"/>
                </a:ext>
              </a:extLst>
            </p:cNvPr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72" name="Rectangle 5">
                <a:extLst>
                  <a:ext uri="{FF2B5EF4-FFF2-40B4-BE49-F238E27FC236}">
                    <a16:creationId xmlns:a16="http://schemas.microsoft.com/office/drawing/2014/main" id="{691C63A3-7EC2-40D1-BCD7-CC3EF57674D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61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3" name="Rectangle 7">
                <a:extLst>
                  <a:ext uri="{FF2B5EF4-FFF2-40B4-BE49-F238E27FC236}">
                    <a16:creationId xmlns:a16="http://schemas.microsoft.com/office/drawing/2014/main" id="{46B4BF63-81B4-42F6-BFAF-112B2DF5D59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61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4" name="Rectangle 9">
                <a:extLst>
                  <a:ext uri="{FF2B5EF4-FFF2-40B4-BE49-F238E27FC236}">
                    <a16:creationId xmlns:a16="http://schemas.microsoft.com/office/drawing/2014/main" id="{E17D7CBE-2D91-4C7A-9F8F-6B8CE78ACBA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61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5" name="Rectangle 11">
                <a:extLst>
                  <a:ext uri="{FF2B5EF4-FFF2-40B4-BE49-F238E27FC236}">
                    <a16:creationId xmlns:a16="http://schemas.microsoft.com/office/drawing/2014/main" id="{771C7C2F-1BE3-42E4-B892-B1A7664F69F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61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6" name="Rectangle 13">
                <a:extLst>
                  <a:ext uri="{FF2B5EF4-FFF2-40B4-BE49-F238E27FC236}">
                    <a16:creationId xmlns:a16="http://schemas.microsoft.com/office/drawing/2014/main" id="{832DE4DC-DE45-486F-816C-88D190C7925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61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0A49C9B0-92C3-4EFB-9B7C-E2F4BF953CAE}"/>
                </a:ext>
              </a:extLst>
            </p:cNvPr>
            <p:cNvGrpSpPr/>
            <p:nvPr userDrawn="1"/>
          </p:nvGrpSpPr>
          <p:grpSpPr>
            <a:xfrm>
              <a:off x="-600" y="-1"/>
              <a:ext cx="12193800" cy="6858001"/>
              <a:chOff x="-600" y="-1"/>
              <a:chExt cx="12193800" cy="6858001"/>
            </a:xfrm>
          </p:grpSpPr>
          <p:sp>
            <p:nvSpPr>
              <p:cNvPr id="54" name="No fly zone">
                <a:extLst>
                  <a:ext uri="{FF2B5EF4-FFF2-40B4-BE49-F238E27FC236}">
                    <a16:creationId xmlns:a16="http://schemas.microsoft.com/office/drawing/2014/main" id="{F122CC3A-B13E-4E5C-B241-8A46C3796D51}"/>
                  </a:ext>
                </a:extLst>
              </p:cNvPr>
              <p:cNvSpPr/>
              <p:nvPr/>
            </p:nvSpPr>
            <p:spPr>
              <a:xfrm>
                <a:off x="0" y="-1"/>
                <a:ext cx="12193200" cy="6858000"/>
              </a:xfrm>
              <a:custGeom>
                <a:avLst/>
                <a:gdLst>
                  <a:gd name="connsiteX0" fmla="*/ 630001 w 12193200"/>
                  <a:gd name="connsiteY0" fmla="*/ 622800 h 6858000"/>
                  <a:gd name="connsiteX1" fmla="*/ 630001 w 12193200"/>
                  <a:gd name="connsiteY1" fmla="*/ 6160597 h 6858000"/>
                  <a:gd name="connsiteX2" fmla="*/ 11562000 w 12193200"/>
                  <a:gd name="connsiteY2" fmla="*/ 6160597 h 6858000"/>
                  <a:gd name="connsiteX3" fmla="*/ 11562000 w 12193200"/>
                  <a:gd name="connsiteY3" fmla="*/ 622800 h 6858000"/>
                  <a:gd name="connsiteX4" fmla="*/ 0 w 12193200"/>
                  <a:gd name="connsiteY4" fmla="*/ 0 h 6858000"/>
                  <a:gd name="connsiteX5" fmla="*/ 12193200 w 12193200"/>
                  <a:gd name="connsiteY5" fmla="*/ 0 h 6858000"/>
                  <a:gd name="connsiteX6" fmla="*/ 12193200 w 12193200"/>
                  <a:gd name="connsiteY6" fmla="*/ 622800 h 6858000"/>
                  <a:gd name="connsiteX7" fmla="*/ 12192000 w 12193200"/>
                  <a:gd name="connsiteY7" fmla="*/ 622800 h 6858000"/>
                  <a:gd name="connsiteX8" fmla="*/ 12192000 w 12193200"/>
                  <a:gd name="connsiteY8" fmla="*/ 6160597 h 6858000"/>
                  <a:gd name="connsiteX9" fmla="*/ 12193200 w 12193200"/>
                  <a:gd name="connsiteY9" fmla="*/ 6160597 h 6858000"/>
                  <a:gd name="connsiteX10" fmla="*/ 12193200 w 12193200"/>
                  <a:gd name="connsiteY10" fmla="*/ 6858000 h 6858000"/>
                  <a:gd name="connsiteX11" fmla="*/ 12192000 w 12193200"/>
                  <a:gd name="connsiteY11" fmla="*/ 6858000 h 6858000"/>
                  <a:gd name="connsiteX12" fmla="*/ 11562000 w 12193200"/>
                  <a:gd name="connsiteY12" fmla="*/ 6858000 h 6858000"/>
                  <a:gd name="connsiteX13" fmla="*/ 630001 w 12193200"/>
                  <a:gd name="connsiteY13" fmla="*/ 6858000 h 6858000"/>
                  <a:gd name="connsiteX14" fmla="*/ 1 w 12193200"/>
                  <a:gd name="connsiteY14" fmla="*/ 6858000 h 6858000"/>
                  <a:gd name="connsiteX15" fmla="*/ 1 w 12193200"/>
                  <a:gd name="connsiteY15" fmla="*/ 6160597 h 6858000"/>
                  <a:gd name="connsiteX16" fmla="*/ 1 w 12193200"/>
                  <a:gd name="connsiteY16" fmla="*/ 622800 h 6858000"/>
                  <a:gd name="connsiteX17" fmla="*/ 0 w 12193200"/>
                  <a:gd name="connsiteY17" fmla="*/ 622800 h 6858000"/>
                  <a:gd name="connsiteX0" fmla="*/ 306151 w 12193200"/>
                  <a:gd name="connsiteY0" fmla="*/ 603750 h 6858000"/>
                  <a:gd name="connsiteX1" fmla="*/ 630001 w 12193200"/>
                  <a:gd name="connsiteY1" fmla="*/ 6160597 h 6858000"/>
                  <a:gd name="connsiteX2" fmla="*/ 11562000 w 12193200"/>
                  <a:gd name="connsiteY2" fmla="*/ 6160597 h 6858000"/>
                  <a:gd name="connsiteX3" fmla="*/ 11562000 w 12193200"/>
                  <a:gd name="connsiteY3" fmla="*/ 622800 h 6858000"/>
                  <a:gd name="connsiteX4" fmla="*/ 306151 w 12193200"/>
                  <a:gd name="connsiteY4" fmla="*/ 603750 h 6858000"/>
                  <a:gd name="connsiteX5" fmla="*/ 0 w 12193200"/>
                  <a:gd name="connsiteY5" fmla="*/ 0 h 6858000"/>
                  <a:gd name="connsiteX6" fmla="*/ 12193200 w 12193200"/>
                  <a:gd name="connsiteY6" fmla="*/ 0 h 6858000"/>
                  <a:gd name="connsiteX7" fmla="*/ 12193200 w 12193200"/>
                  <a:gd name="connsiteY7" fmla="*/ 622800 h 6858000"/>
                  <a:gd name="connsiteX8" fmla="*/ 12192000 w 12193200"/>
                  <a:gd name="connsiteY8" fmla="*/ 622800 h 6858000"/>
                  <a:gd name="connsiteX9" fmla="*/ 12192000 w 12193200"/>
                  <a:gd name="connsiteY9" fmla="*/ 6160597 h 6858000"/>
                  <a:gd name="connsiteX10" fmla="*/ 12193200 w 12193200"/>
                  <a:gd name="connsiteY10" fmla="*/ 6160597 h 6858000"/>
                  <a:gd name="connsiteX11" fmla="*/ 12193200 w 12193200"/>
                  <a:gd name="connsiteY11" fmla="*/ 6858000 h 6858000"/>
                  <a:gd name="connsiteX12" fmla="*/ 12192000 w 12193200"/>
                  <a:gd name="connsiteY12" fmla="*/ 6858000 h 6858000"/>
                  <a:gd name="connsiteX13" fmla="*/ 11562000 w 12193200"/>
                  <a:gd name="connsiteY13" fmla="*/ 6858000 h 6858000"/>
                  <a:gd name="connsiteX14" fmla="*/ 630001 w 12193200"/>
                  <a:gd name="connsiteY14" fmla="*/ 6858000 h 6858000"/>
                  <a:gd name="connsiteX15" fmla="*/ 1 w 12193200"/>
                  <a:gd name="connsiteY15" fmla="*/ 6858000 h 6858000"/>
                  <a:gd name="connsiteX16" fmla="*/ 1 w 12193200"/>
                  <a:gd name="connsiteY16" fmla="*/ 6160597 h 6858000"/>
                  <a:gd name="connsiteX17" fmla="*/ 1 w 12193200"/>
                  <a:gd name="connsiteY17" fmla="*/ 622800 h 6858000"/>
                  <a:gd name="connsiteX18" fmla="*/ 0 w 12193200"/>
                  <a:gd name="connsiteY18" fmla="*/ 622800 h 6858000"/>
                  <a:gd name="connsiteX19" fmla="*/ 0 w 12193200"/>
                  <a:gd name="connsiteY19" fmla="*/ 0 h 6858000"/>
                  <a:gd name="connsiteX0" fmla="*/ 306151 w 12193200"/>
                  <a:gd name="connsiteY0" fmla="*/ 603750 h 6858000"/>
                  <a:gd name="connsiteX1" fmla="*/ 630001 w 12193200"/>
                  <a:gd name="connsiteY1" fmla="*/ 6160597 h 6858000"/>
                  <a:gd name="connsiteX2" fmla="*/ 11562000 w 12193200"/>
                  <a:gd name="connsiteY2" fmla="*/ 6160597 h 6858000"/>
                  <a:gd name="connsiteX3" fmla="*/ 11562000 w 12193200"/>
                  <a:gd name="connsiteY3" fmla="*/ 622800 h 6858000"/>
                  <a:gd name="connsiteX4" fmla="*/ 306151 w 12193200"/>
                  <a:gd name="connsiteY4" fmla="*/ 603750 h 6858000"/>
                  <a:gd name="connsiteX5" fmla="*/ 0 w 12193200"/>
                  <a:gd name="connsiteY5" fmla="*/ 0 h 6858000"/>
                  <a:gd name="connsiteX6" fmla="*/ 12193200 w 12193200"/>
                  <a:gd name="connsiteY6" fmla="*/ 0 h 6858000"/>
                  <a:gd name="connsiteX7" fmla="*/ 12193200 w 12193200"/>
                  <a:gd name="connsiteY7" fmla="*/ 622800 h 6858000"/>
                  <a:gd name="connsiteX8" fmla="*/ 12192000 w 12193200"/>
                  <a:gd name="connsiteY8" fmla="*/ 622800 h 6858000"/>
                  <a:gd name="connsiteX9" fmla="*/ 12192000 w 12193200"/>
                  <a:gd name="connsiteY9" fmla="*/ 6160597 h 6858000"/>
                  <a:gd name="connsiteX10" fmla="*/ 12193200 w 12193200"/>
                  <a:gd name="connsiteY10" fmla="*/ 6160597 h 6858000"/>
                  <a:gd name="connsiteX11" fmla="*/ 12193200 w 12193200"/>
                  <a:gd name="connsiteY11" fmla="*/ 6858000 h 6858000"/>
                  <a:gd name="connsiteX12" fmla="*/ 12192000 w 12193200"/>
                  <a:gd name="connsiteY12" fmla="*/ 6858000 h 6858000"/>
                  <a:gd name="connsiteX13" fmla="*/ 11562000 w 12193200"/>
                  <a:gd name="connsiteY13" fmla="*/ 6858000 h 6858000"/>
                  <a:gd name="connsiteX14" fmla="*/ 630001 w 12193200"/>
                  <a:gd name="connsiteY14" fmla="*/ 6858000 h 6858000"/>
                  <a:gd name="connsiteX15" fmla="*/ 1 w 12193200"/>
                  <a:gd name="connsiteY15" fmla="*/ 6858000 h 6858000"/>
                  <a:gd name="connsiteX16" fmla="*/ 1 w 12193200"/>
                  <a:gd name="connsiteY16" fmla="*/ 6160597 h 6858000"/>
                  <a:gd name="connsiteX17" fmla="*/ 1 w 12193200"/>
                  <a:gd name="connsiteY17" fmla="*/ 622800 h 6858000"/>
                  <a:gd name="connsiteX18" fmla="*/ 0 w 12193200"/>
                  <a:gd name="connsiteY18" fmla="*/ 622800 h 6858000"/>
                  <a:gd name="connsiteX19" fmla="*/ 0 w 12193200"/>
                  <a:gd name="connsiteY19" fmla="*/ 0 h 6858000"/>
                  <a:gd name="connsiteX0" fmla="*/ 242651 w 12193200"/>
                  <a:gd name="connsiteY0" fmla="*/ 610100 h 6858000"/>
                  <a:gd name="connsiteX1" fmla="*/ 630001 w 12193200"/>
                  <a:gd name="connsiteY1" fmla="*/ 6160597 h 6858000"/>
                  <a:gd name="connsiteX2" fmla="*/ 11562000 w 12193200"/>
                  <a:gd name="connsiteY2" fmla="*/ 6160597 h 6858000"/>
                  <a:gd name="connsiteX3" fmla="*/ 11562000 w 12193200"/>
                  <a:gd name="connsiteY3" fmla="*/ 622800 h 6858000"/>
                  <a:gd name="connsiteX4" fmla="*/ 242651 w 12193200"/>
                  <a:gd name="connsiteY4" fmla="*/ 610100 h 6858000"/>
                  <a:gd name="connsiteX5" fmla="*/ 0 w 12193200"/>
                  <a:gd name="connsiteY5" fmla="*/ 0 h 6858000"/>
                  <a:gd name="connsiteX6" fmla="*/ 12193200 w 12193200"/>
                  <a:gd name="connsiteY6" fmla="*/ 0 h 6858000"/>
                  <a:gd name="connsiteX7" fmla="*/ 12193200 w 12193200"/>
                  <a:gd name="connsiteY7" fmla="*/ 622800 h 6858000"/>
                  <a:gd name="connsiteX8" fmla="*/ 12192000 w 12193200"/>
                  <a:gd name="connsiteY8" fmla="*/ 622800 h 6858000"/>
                  <a:gd name="connsiteX9" fmla="*/ 12192000 w 12193200"/>
                  <a:gd name="connsiteY9" fmla="*/ 6160597 h 6858000"/>
                  <a:gd name="connsiteX10" fmla="*/ 12193200 w 12193200"/>
                  <a:gd name="connsiteY10" fmla="*/ 6160597 h 6858000"/>
                  <a:gd name="connsiteX11" fmla="*/ 12193200 w 12193200"/>
                  <a:gd name="connsiteY11" fmla="*/ 6858000 h 6858000"/>
                  <a:gd name="connsiteX12" fmla="*/ 12192000 w 12193200"/>
                  <a:gd name="connsiteY12" fmla="*/ 6858000 h 6858000"/>
                  <a:gd name="connsiteX13" fmla="*/ 11562000 w 12193200"/>
                  <a:gd name="connsiteY13" fmla="*/ 6858000 h 6858000"/>
                  <a:gd name="connsiteX14" fmla="*/ 630001 w 12193200"/>
                  <a:gd name="connsiteY14" fmla="*/ 6858000 h 6858000"/>
                  <a:gd name="connsiteX15" fmla="*/ 1 w 12193200"/>
                  <a:gd name="connsiteY15" fmla="*/ 6858000 h 6858000"/>
                  <a:gd name="connsiteX16" fmla="*/ 1 w 12193200"/>
                  <a:gd name="connsiteY16" fmla="*/ 6160597 h 6858000"/>
                  <a:gd name="connsiteX17" fmla="*/ 1 w 12193200"/>
                  <a:gd name="connsiteY17" fmla="*/ 622800 h 6858000"/>
                  <a:gd name="connsiteX18" fmla="*/ 0 w 12193200"/>
                  <a:gd name="connsiteY18" fmla="*/ 622800 h 6858000"/>
                  <a:gd name="connsiteX19" fmla="*/ 0 w 12193200"/>
                  <a:gd name="connsiteY19" fmla="*/ 0 h 6858000"/>
                  <a:gd name="connsiteX0" fmla="*/ 236301 w 12193200"/>
                  <a:gd name="connsiteY0" fmla="*/ 616450 h 6858000"/>
                  <a:gd name="connsiteX1" fmla="*/ 630001 w 12193200"/>
                  <a:gd name="connsiteY1" fmla="*/ 6160597 h 6858000"/>
                  <a:gd name="connsiteX2" fmla="*/ 11562000 w 12193200"/>
                  <a:gd name="connsiteY2" fmla="*/ 6160597 h 6858000"/>
                  <a:gd name="connsiteX3" fmla="*/ 11562000 w 12193200"/>
                  <a:gd name="connsiteY3" fmla="*/ 622800 h 6858000"/>
                  <a:gd name="connsiteX4" fmla="*/ 236301 w 12193200"/>
                  <a:gd name="connsiteY4" fmla="*/ 616450 h 6858000"/>
                  <a:gd name="connsiteX5" fmla="*/ 0 w 12193200"/>
                  <a:gd name="connsiteY5" fmla="*/ 0 h 6858000"/>
                  <a:gd name="connsiteX6" fmla="*/ 12193200 w 12193200"/>
                  <a:gd name="connsiteY6" fmla="*/ 0 h 6858000"/>
                  <a:gd name="connsiteX7" fmla="*/ 12193200 w 12193200"/>
                  <a:gd name="connsiteY7" fmla="*/ 622800 h 6858000"/>
                  <a:gd name="connsiteX8" fmla="*/ 12192000 w 12193200"/>
                  <a:gd name="connsiteY8" fmla="*/ 622800 h 6858000"/>
                  <a:gd name="connsiteX9" fmla="*/ 12192000 w 12193200"/>
                  <a:gd name="connsiteY9" fmla="*/ 6160597 h 6858000"/>
                  <a:gd name="connsiteX10" fmla="*/ 12193200 w 12193200"/>
                  <a:gd name="connsiteY10" fmla="*/ 6160597 h 6858000"/>
                  <a:gd name="connsiteX11" fmla="*/ 12193200 w 12193200"/>
                  <a:gd name="connsiteY11" fmla="*/ 6858000 h 6858000"/>
                  <a:gd name="connsiteX12" fmla="*/ 12192000 w 12193200"/>
                  <a:gd name="connsiteY12" fmla="*/ 6858000 h 6858000"/>
                  <a:gd name="connsiteX13" fmla="*/ 11562000 w 12193200"/>
                  <a:gd name="connsiteY13" fmla="*/ 6858000 h 6858000"/>
                  <a:gd name="connsiteX14" fmla="*/ 630001 w 12193200"/>
                  <a:gd name="connsiteY14" fmla="*/ 6858000 h 6858000"/>
                  <a:gd name="connsiteX15" fmla="*/ 1 w 12193200"/>
                  <a:gd name="connsiteY15" fmla="*/ 6858000 h 6858000"/>
                  <a:gd name="connsiteX16" fmla="*/ 1 w 12193200"/>
                  <a:gd name="connsiteY16" fmla="*/ 6160597 h 6858000"/>
                  <a:gd name="connsiteX17" fmla="*/ 1 w 12193200"/>
                  <a:gd name="connsiteY17" fmla="*/ 622800 h 6858000"/>
                  <a:gd name="connsiteX18" fmla="*/ 0 w 12193200"/>
                  <a:gd name="connsiteY18" fmla="*/ 622800 h 6858000"/>
                  <a:gd name="connsiteX19" fmla="*/ 0 w 12193200"/>
                  <a:gd name="connsiteY19" fmla="*/ 0 h 6858000"/>
                  <a:gd name="connsiteX0" fmla="*/ 236301 w 12193200"/>
                  <a:gd name="connsiteY0" fmla="*/ 616450 h 6858000"/>
                  <a:gd name="connsiteX1" fmla="*/ 229951 w 12193200"/>
                  <a:gd name="connsiteY1" fmla="*/ 6166947 h 6858000"/>
                  <a:gd name="connsiteX2" fmla="*/ 11562000 w 12193200"/>
                  <a:gd name="connsiteY2" fmla="*/ 6160597 h 6858000"/>
                  <a:gd name="connsiteX3" fmla="*/ 11562000 w 12193200"/>
                  <a:gd name="connsiteY3" fmla="*/ 622800 h 6858000"/>
                  <a:gd name="connsiteX4" fmla="*/ 236301 w 12193200"/>
                  <a:gd name="connsiteY4" fmla="*/ 616450 h 6858000"/>
                  <a:gd name="connsiteX5" fmla="*/ 0 w 12193200"/>
                  <a:gd name="connsiteY5" fmla="*/ 0 h 6858000"/>
                  <a:gd name="connsiteX6" fmla="*/ 12193200 w 12193200"/>
                  <a:gd name="connsiteY6" fmla="*/ 0 h 6858000"/>
                  <a:gd name="connsiteX7" fmla="*/ 12193200 w 12193200"/>
                  <a:gd name="connsiteY7" fmla="*/ 622800 h 6858000"/>
                  <a:gd name="connsiteX8" fmla="*/ 12192000 w 12193200"/>
                  <a:gd name="connsiteY8" fmla="*/ 622800 h 6858000"/>
                  <a:gd name="connsiteX9" fmla="*/ 12192000 w 12193200"/>
                  <a:gd name="connsiteY9" fmla="*/ 6160597 h 6858000"/>
                  <a:gd name="connsiteX10" fmla="*/ 12193200 w 12193200"/>
                  <a:gd name="connsiteY10" fmla="*/ 6160597 h 6858000"/>
                  <a:gd name="connsiteX11" fmla="*/ 12193200 w 12193200"/>
                  <a:gd name="connsiteY11" fmla="*/ 6858000 h 6858000"/>
                  <a:gd name="connsiteX12" fmla="*/ 12192000 w 12193200"/>
                  <a:gd name="connsiteY12" fmla="*/ 6858000 h 6858000"/>
                  <a:gd name="connsiteX13" fmla="*/ 11562000 w 12193200"/>
                  <a:gd name="connsiteY13" fmla="*/ 6858000 h 6858000"/>
                  <a:gd name="connsiteX14" fmla="*/ 630001 w 12193200"/>
                  <a:gd name="connsiteY14" fmla="*/ 6858000 h 6858000"/>
                  <a:gd name="connsiteX15" fmla="*/ 1 w 12193200"/>
                  <a:gd name="connsiteY15" fmla="*/ 6858000 h 6858000"/>
                  <a:gd name="connsiteX16" fmla="*/ 1 w 12193200"/>
                  <a:gd name="connsiteY16" fmla="*/ 6160597 h 6858000"/>
                  <a:gd name="connsiteX17" fmla="*/ 1 w 12193200"/>
                  <a:gd name="connsiteY17" fmla="*/ 622800 h 6858000"/>
                  <a:gd name="connsiteX18" fmla="*/ 0 w 12193200"/>
                  <a:gd name="connsiteY18" fmla="*/ 622800 h 6858000"/>
                  <a:gd name="connsiteX19" fmla="*/ 0 w 12193200"/>
                  <a:gd name="connsiteY19" fmla="*/ 0 h 6858000"/>
                  <a:gd name="connsiteX0" fmla="*/ 236301 w 12193200"/>
                  <a:gd name="connsiteY0" fmla="*/ 616450 h 6858000"/>
                  <a:gd name="connsiteX1" fmla="*/ 242651 w 12193200"/>
                  <a:gd name="connsiteY1" fmla="*/ 6160597 h 6858000"/>
                  <a:gd name="connsiteX2" fmla="*/ 11562000 w 12193200"/>
                  <a:gd name="connsiteY2" fmla="*/ 6160597 h 6858000"/>
                  <a:gd name="connsiteX3" fmla="*/ 11562000 w 12193200"/>
                  <a:gd name="connsiteY3" fmla="*/ 622800 h 6858000"/>
                  <a:gd name="connsiteX4" fmla="*/ 236301 w 12193200"/>
                  <a:gd name="connsiteY4" fmla="*/ 616450 h 6858000"/>
                  <a:gd name="connsiteX5" fmla="*/ 0 w 12193200"/>
                  <a:gd name="connsiteY5" fmla="*/ 0 h 6858000"/>
                  <a:gd name="connsiteX6" fmla="*/ 12193200 w 12193200"/>
                  <a:gd name="connsiteY6" fmla="*/ 0 h 6858000"/>
                  <a:gd name="connsiteX7" fmla="*/ 12193200 w 12193200"/>
                  <a:gd name="connsiteY7" fmla="*/ 622800 h 6858000"/>
                  <a:gd name="connsiteX8" fmla="*/ 12192000 w 12193200"/>
                  <a:gd name="connsiteY8" fmla="*/ 622800 h 6858000"/>
                  <a:gd name="connsiteX9" fmla="*/ 12192000 w 12193200"/>
                  <a:gd name="connsiteY9" fmla="*/ 6160597 h 6858000"/>
                  <a:gd name="connsiteX10" fmla="*/ 12193200 w 12193200"/>
                  <a:gd name="connsiteY10" fmla="*/ 6160597 h 6858000"/>
                  <a:gd name="connsiteX11" fmla="*/ 12193200 w 12193200"/>
                  <a:gd name="connsiteY11" fmla="*/ 6858000 h 6858000"/>
                  <a:gd name="connsiteX12" fmla="*/ 12192000 w 12193200"/>
                  <a:gd name="connsiteY12" fmla="*/ 6858000 h 6858000"/>
                  <a:gd name="connsiteX13" fmla="*/ 11562000 w 12193200"/>
                  <a:gd name="connsiteY13" fmla="*/ 6858000 h 6858000"/>
                  <a:gd name="connsiteX14" fmla="*/ 630001 w 12193200"/>
                  <a:gd name="connsiteY14" fmla="*/ 6858000 h 6858000"/>
                  <a:gd name="connsiteX15" fmla="*/ 1 w 12193200"/>
                  <a:gd name="connsiteY15" fmla="*/ 6858000 h 6858000"/>
                  <a:gd name="connsiteX16" fmla="*/ 1 w 12193200"/>
                  <a:gd name="connsiteY16" fmla="*/ 6160597 h 6858000"/>
                  <a:gd name="connsiteX17" fmla="*/ 1 w 12193200"/>
                  <a:gd name="connsiteY17" fmla="*/ 622800 h 6858000"/>
                  <a:gd name="connsiteX18" fmla="*/ 0 w 12193200"/>
                  <a:gd name="connsiteY18" fmla="*/ 622800 h 6858000"/>
                  <a:gd name="connsiteX19" fmla="*/ 0 w 12193200"/>
                  <a:gd name="connsiteY19" fmla="*/ 0 h 6858000"/>
                  <a:gd name="connsiteX0" fmla="*/ 236301 w 12193200"/>
                  <a:gd name="connsiteY0" fmla="*/ 616450 h 6858000"/>
                  <a:gd name="connsiteX1" fmla="*/ 242651 w 12193200"/>
                  <a:gd name="connsiteY1" fmla="*/ 6160597 h 6858000"/>
                  <a:gd name="connsiteX2" fmla="*/ 11959933 w 12193200"/>
                  <a:gd name="connsiteY2" fmla="*/ 6169064 h 6858000"/>
                  <a:gd name="connsiteX3" fmla="*/ 11562000 w 12193200"/>
                  <a:gd name="connsiteY3" fmla="*/ 622800 h 6858000"/>
                  <a:gd name="connsiteX4" fmla="*/ 236301 w 12193200"/>
                  <a:gd name="connsiteY4" fmla="*/ 616450 h 6858000"/>
                  <a:gd name="connsiteX5" fmla="*/ 0 w 12193200"/>
                  <a:gd name="connsiteY5" fmla="*/ 0 h 6858000"/>
                  <a:gd name="connsiteX6" fmla="*/ 12193200 w 12193200"/>
                  <a:gd name="connsiteY6" fmla="*/ 0 h 6858000"/>
                  <a:gd name="connsiteX7" fmla="*/ 12193200 w 12193200"/>
                  <a:gd name="connsiteY7" fmla="*/ 622800 h 6858000"/>
                  <a:gd name="connsiteX8" fmla="*/ 12192000 w 12193200"/>
                  <a:gd name="connsiteY8" fmla="*/ 622800 h 6858000"/>
                  <a:gd name="connsiteX9" fmla="*/ 12192000 w 12193200"/>
                  <a:gd name="connsiteY9" fmla="*/ 6160597 h 6858000"/>
                  <a:gd name="connsiteX10" fmla="*/ 12193200 w 12193200"/>
                  <a:gd name="connsiteY10" fmla="*/ 6160597 h 6858000"/>
                  <a:gd name="connsiteX11" fmla="*/ 12193200 w 12193200"/>
                  <a:gd name="connsiteY11" fmla="*/ 6858000 h 6858000"/>
                  <a:gd name="connsiteX12" fmla="*/ 12192000 w 12193200"/>
                  <a:gd name="connsiteY12" fmla="*/ 6858000 h 6858000"/>
                  <a:gd name="connsiteX13" fmla="*/ 11562000 w 12193200"/>
                  <a:gd name="connsiteY13" fmla="*/ 6858000 h 6858000"/>
                  <a:gd name="connsiteX14" fmla="*/ 630001 w 12193200"/>
                  <a:gd name="connsiteY14" fmla="*/ 6858000 h 6858000"/>
                  <a:gd name="connsiteX15" fmla="*/ 1 w 12193200"/>
                  <a:gd name="connsiteY15" fmla="*/ 6858000 h 6858000"/>
                  <a:gd name="connsiteX16" fmla="*/ 1 w 12193200"/>
                  <a:gd name="connsiteY16" fmla="*/ 6160597 h 6858000"/>
                  <a:gd name="connsiteX17" fmla="*/ 1 w 12193200"/>
                  <a:gd name="connsiteY17" fmla="*/ 622800 h 6858000"/>
                  <a:gd name="connsiteX18" fmla="*/ 0 w 12193200"/>
                  <a:gd name="connsiteY18" fmla="*/ 622800 h 6858000"/>
                  <a:gd name="connsiteX19" fmla="*/ 0 w 12193200"/>
                  <a:gd name="connsiteY19" fmla="*/ 0 h 6858000"/>
                  <a:gd name="connsiteX0" fmla="*/ 236301 w 12193200"/>
                  <a:gd name="connsiteY0" fmla="*/ 616450 h 6858000"/>
                  <a:gd name="connsiteX1" fmla="*/ 242651 w 12193200"/>
                  <a:gd name="connsiteY1" fmla="*/ 6160597 h 6858000"/>
                  <a:gd name="connsiteX2" fmla="*/ 11959933 w 12193200"/>
                  <a:gd name="connsiteY2" fmla="*/ 6169064 h 6858000"/>
                  <a:gd name="connsiteX3" fmla="*/ 11955700 w 12193200"/>
                  <a:gd name="connsiteY3" fmla="*/ 631267 h 6858000"/>
                  <a:gd name="connsiteX4" fmla="*/ 236301 w 12193200"/>
                  <a:gd name="connsiteY4" fmla="*/ 616450 h 6858000"/>
                  <a:gd name="connsiteX5" fmla="*/ 0 w 12193200"/>
                  <a:gd name="connsiteY5" fmla="*/ 0 h 6858000"/>
                  <a:gd name="connsiteX6" fmla="*/ 12193200 w 12193200"/>
                  <a:gd name="connsiteY6" fmla="*/ 0 h 6858000"/>
                  <a:gd name="connsiteX7" fmla="*/ 12193200 w 12193200"/>
                  <a:gd name="connsiteY7" fmla="*/ 622800 h 6858000"/>
                  <a:gd name="connsiteX8" fmla="*/ 12192000 w 12193200"/>
                  <a:gd name="connsiteY8" fmla="*/ 622800 h 6858000"/>
                  <a:gd name="connsiteX9" fmla="*/ 12192000 w 12193200"/>
                  <a:gd name="connsiteY9" fmla="*/ 6160597 h 6858000"/>
                  <a:gd name="connsiteX10" fmla="*/ 12193200 w 12193200"/>
                  <a:gd name="connsiteY10" fmla="*/ 6160597 h 6858000"/>
                  <a:gd name="connsiteX11" fmla="*/ 12193200 w 12193200"/>
                  <a:gd name="connsiteY11" fmla="*/ 6858000 h 6858000"/>
                  <a:gd name="connsiteX12" fmla="*/ 12192000 w 12193200"/>
                  <a:gd name="connsiteY12" fmla="*/ 6858000 h 6858000"/>
                  <a:gd name="connsiteX13" fmla="*/ 11562000 w 12193200"/>
                  <a:gd name="connsiteY13" fmla="*/ 6858000 h 6858000"/>
                  <a:gd name="connsiteX14" fmla="*/ 630001 w 12193200"/>
                  <a:gd name="connsiteY14" fmla="*/ 6858000 h 6858000"/>
                  <a:gd name="connsiteX15" fmla="*/ 1 w 12193200"/>
                  <a:gd name="connsiteY15" fmla="*/ 6858000 h 6858000"/>
                  <a:gd name="connsiteX16" fmla="*/ 1 w 12193200"/>
                  <a:gd name="connsiteY16" fmla="*/ 6160597 h 6858000"/>
                  <a:gd name="connsiteX17" fmla="*/ 1 w 12193200"/>
                  <a:gd name="connsiteY17" fmla="*/ 622800 h 6858000"/>
                  <a:gd name="connsiteX18" fmla="*/ 0 w 12193200"/>
                  <a:gd name="connsiteY18" fmla="*/ 622800 h 6858000"/>
                  <a:gd name="connsiteX19" fmla="*/ 0 w 12193200"/>
                  <a:gd name="connsiteY19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193200" h="6858000">
                    <a:moveTo>
                      <a:pt x="236301" y="616450"/>
                    </a:moveTo>
                    <a:cubicBezTo>
                      <a:pt x="234184" y="2466616"/>
                      <a:pt x="244768" y="4310431"/>
                      <a:pt x="242651" y="6160597"/>
                    </a:cubicBezTo>
                    <a:lnTo>
                      <a:pt x="11959933" y="6169064"/>
                    </a:lnTo>
                    <a:lnTo>
                      <a:pt x="11955700" y="631267"/>
                    </a:lnTo>
                    <a:lnTo>
                      <a:pt x="236301" y="616450"/>
                    </a:lnTo>
                    <a:close/>
                    <a:moveTo>
                      <a:pt x="0" y="0"/>
                    </a:moveTo>
                    <a:lnTo>
                      <a:pt x="12193200" y="0"/>
                    </a:lnTo>
                    <a:lnTo>
                      <a:pt x="12193200" y="622800"/>
                    </a:lnTo>
                    <a:lnTo>
                      <a:pt x="12192000" y="622800"/>
                    </a:lnTo>
                    <a:lnTo>
                      <a:pt x="12192000" y="6160597"/>
                    </a:lnTo>
                    <a:lnTo>
                      <a:pt x="12193200" y="6160597"/>
                    </a:lnTo>
                    <a:lnTo>
                      <a:pt x="12193200" y="6858000"/>
                    </a:lnTo>
                    <a:lnTo>
                      <a:pt x="12192000" y="6858000"/>
                    </a:lnTo>
                    <a:lnTo>
                      <a:pt x="11562000" y="6858000"/>
                    </a:lnTo>
                    <a:lnTo>
                      <a:pt x="630001" y="6858000"/>
                    </a:lnTo>
                    <a:lnTo>
                      <a:pt x="1" y="6858000"/>
                    </a:lnTo>
                    <a:lnTo>
                      <a:pt x="1" y="6160597"/>
                    </a:lnTo>
                    <a:lnTo>
                      <a:pt x="1" y="622800"/>
                    </a:lnTo>
                    <a:lnTo>
                      <a:pt x="0" y="6228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FEF">
                  <a:alpha val="4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61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3ACE454F-CF71-414E-8FE4-F60ED1C7EFE3}"/>
                  </a:ext>
                </a:extLst>
              </p:cNvPr>
              <p:cNvGrpSpPr/>
              <p:nvPr userDrawn="1"/>
            </p:nvGrpSpPr>
            <p:grpSpPr>
              <a:xfrm>
                <a:off x="887176" y="623550"/>
                <a:ext cx="10417647" cy="5537047"/>
                <a:chOff x="887176" y="623550"/>
                <a:chExt cx="10417647" cy="5537047"/>
              </a:xfrm>
            </p:grpSpPr>
            <p:sp>
              <p:nvSpPr>
                <p:cNvPr id="61" name="Rectangle 34">
                  <a:extLst>
                    <a:ext uri="{FF2B5EF4-FFF2-40B4-BE49-F238E27FC236}">
                      <a16:creationId xmlns:a16="http://schemas.microsoft.com/office/drawing/2014/main" id="{00BB0AB4-497F-4D67-BF10-06B92CE838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64966" y="623550"/>
                  <a:ext cx="288000" cy="5537047"/>
                </a:xfrm>
                <a:prstGeom prst="rect">
                  <a:avLst/>
                </a:prstGeom>
                <a:solidFill>
                  <a:schemeClr val="accent5"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61">
                    <a:latin typeface="+mn-lt"/>
                    <a:ea typeface="+mn-ea"/>
                    <a:cs typeface="+mn-cs"/>
                    <a:sym typeface="+mn-lt"/>
                  </a:endParaRPr>
                </a:p>
              </p:txBody>
            </p:sp>
            <p:sp>
              <p:nvSpPr>
                <p:cNvPr id="62" name="Rectangle 35">
                  <a:extLst>
                    <a:ext uri="{FF2B5EF4-FFF2-40B4-BE49-F238E27FC236}">
                      <a16:creationId xmlns:a16="http://schemas.microsoft.com/office/drawing/2014/main" id="{6F4BDA44-A9D6-479A-BF03-FCF7ED4A6A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990896" y="623550"/>
                  <a:ext cx="288000" cy="5537047"/>
                </a:xfrm>
                <a:prstGeom prst="rect">
                  <a:avLst/>
                </a:prstGeom>
                <a:solidFill>
                  <a:schemeClr val="accent5"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61">
                    <a:latin typeface="+mn-lt"/>
                    <a:ea typeface="+mn-ea"/>
                    <a:cs typeface="+mn-cs"/>
                    <a:sym typeface="+mn-lt"/>
                  </a:endParaRPr>
                </a:p>
              </p:txBody>
            </p:sp>
            <p:sp>
              <p:nvSpPr>
                <p:cNvPr id="63" name="Rectangle 36">
                  <a:extLst>
                    <a:ext uri="{FF2B5EF4-FFF2-40B4-BE49-F238E27FC236}">
                      <a16:creationId xmlns:a16="http://schemas.microsoft.com/office/drawing/2014/main" id="{061B7CBF-0695-4857-A3D6-79C805489A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977931" y="623550"/>
                  <a:ext cx="288000" cy="5537047"/>
                </a:xfrm>
                <a:prstGeom prst="rect">
                  <a:avLst/>
                </a:prstGeom>
                <a:solidFill>
                  <a:schemeClr val="accent5"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61">
                    <a:latin typeface="+mn-lt"/>
                    <a:ea typeface="+mn-ea"/>
                    <a:cs typeface="+mn-cs"/>
                    <a:sym typeface="+mn-lt"/>
                  </a:endParaRPr>
                </a:p>
              </p:txBody>
            </p:sp>
            <p:sp>
              <p:nvSpPr>
                <p:cNvPr id="64" name="Rectangle 37">
                  <a:extLst>
                    <a:ext uri="{FF2B5EF4-FFF2-40B4-BE49-F238E27FC236}">
                      <a16:creationId xmlns:a16="http://schemas.microsoft.com/office/drawing/2014/main" id="{560A30C6-9B7A-4089-ABC9-E668C7C8A6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03861" y="623550"/>
                  <a:ext cx="288000" cy="5537047"/>
                </a:xfrm>
                <a:prstGeom prst="rect">
                  <a:avLst/>
                </a:prstGeom>
                <a:solidFill>
                  <a:schemeClr val="accent5"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61">
                    <a:latin typeface="+mn-lt"/>
                    <a:ea typeface="+mn-ea"/>
                    <a:cs typeface="+mn-cs"/>
                    <a:sym typeface="+mn-lt"/>
                  </a:endParaRPr>
                </a:p>
              </p:txBody>
            </p:sp>
            <p:sp>
              <p:nvSpPr>
                <p:cNvPr id="65" name="Rectangle 38">
                  <a:extLst>
                    <a:ext uri="{FF2B5EF4-FFF2-40B4-BE49-F238E27FC236}">
                      <a16:creationId xmlns:a16="http://schemas.microsoft.com/office/drawing/2014/main" id="{7B8857EC-83EF-4B93-A2FF-110FD853DF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016823" y="623550"/>
                  <a:ext cx="288000" cy="5537047"/>
                </a:xfrm>
                <a:prstGeom prst="rect">
                  <a:avLst/>
                </a:prstGeom>
                <a:solidFill>
                  <a:schemeClr val="accent5"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61">
                    <a:latin typeface="+mn-lt"/>
                    <a:ea typeface="+mn-ea"/>
                    <a:cs typeface="+mn-cs"/>
                    <a:sym typeface="+mn-lt"/>
                  </a:endParaRPr>
                </a:p>
              </p:txBody>
            </p:sp>
            <p:sp>
              <p:nvSpPr>
                <p:cNvPr id="66" name="Rectangle 39">
                  <a:extLst>
                    <a:ext uri="{FF2B5EF4-FFF2-40B4-BE49-F238E27FC236}">
                      <a16:creationId xmlns:a16="http://schemas.microsoft.com/office/drawing/2014/main" id="{FCDA0ECC-B284-4FBD-8047-F4B2685A20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52001" y="623550"/>
                  <a:ext cx="288000" cy="5537047"/>
                </a:xfrm>
                <a:prstGeom prst="rect">
                  <a:avLst/>
                </a:prstGeom>
                <a:solidFill>
                  <a:schemeClr val="accent5"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61">
                    <a:latin typeface="+mn-lt"/>
                    <a:ea typeface="+mn-ea"/>
                    <a:cs typeface="+mn-cs"/>
                    <a:sym typeface="+mn-lt"/>
                  </a:endParaRPr>
                </a:p>
              </p:txBody>
            </p:sp>
            <p:sp>
              <p:nvSpPr>
                <p:cNvPr id="67" name="Rectangle 40">
                  <a:extLst>
                    <a:ext uri="{FF2B5EF4-FFF2-40B4-BE49-F238E27FC236}">
                      <a16:creationId xmlns:a16="http://schemas.microsoft.com/office/drawing/2014/main" id="{1E972C28-90AF-4A55-9207-FA1278DE45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87176" y="623550"/>
                  <a:ext cx="288000" cy="5537047"/>
                </a:xfrm>
                <a:prstGeom prst="rect">
                  <a:avLst/>
                </a:prstGeom>
                <a:solidFill>
                  <a:schemeClr val="accent5"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61">
                    <a:latin typeface="+mn-lt"/>
                    <a:ea typeface="+mn-ea"/>
                    <a:cs typeface="+mn-cs"/>
                    <a:sym typeface="+mn-lt"/>
                  </a:endParaRPr>
                </a:p>
              </p:txBody>
            </p:sp>
            <p:sp>
              <p:nvSpPr>
                <p:cNvPr id="68" name="Rectangle 41">
                  <a:extLst>
                    <a:ext uri="{FF2B5EF4-FFF2-40B4-BE49-F238E27FC236}">
                      <a16:creationId xmlns:a16="http://schemas.microsoft.com/office/drawing/2014/main" id="{1BA90298-5BD2-44F5-9D46-689F443A29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00141" y="623550"/>
                  <a:ext cx="288000" cy="5537047"/>
                </a:xfrm>
                <a:prstGeom prst="rect">
                  <a:avLst/>
                </a:prstGeom>
                <a:solidFill>
                  <a:schemeClr val="accent5"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61">
                    <a:latin typeface="+mn-lt"/>
                    <a:ea typeface="+mn-ea"/>
                    <a:cs typeface="+mn-cs"/>
                    <a:sym typeface="+mn-lt"/>
                  </a:endParaRPr>
                </a:p>
              </p:txBody>
            </p:sp>
            <p:sp>
              <p:nvSpPr>
                <p:cNvPr id="69" name="Rectangle 42">
                  <a:extLst>
                    <a:ext uri="{FF2B5EF4-FFF2-40B4-BE49-F238E27FC236}">
                      <a16:creationId xmlns:a16="http://schemas.microsoft.com/office/drawing/2014/main" id="{8379E315-3FC0-4B04-B850-1072635F94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13106" y="623550"/>
                  <a:ext cx="288000" cy="5537047"/>
                </a:xfrm>
                <a:prstGeom prst="rect">
                  <a:avLst/>
                </a:prstGeom>
                <a:solidFill>
                  <a:schemeClr val="accent5"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61">
                    <a:latin typeface="+mn-lt"/>
                    <a:ea typeface="+mn-ea"/>
                    <a:cs typeface="+mn-cs"/>
                    <a:sym typeface="+mn-lt"/>
                  </a:endParaRPr>
                </a:p>
              </p:txBody>
            </p:sp>
            <p:sp>
              <p:nvSpPr>
                <p:cNvPr id="70" name="Rectangle 43">
                  <a:extLst>
                    <a:ext uri="{FF2B5EF4-FFF2-40B4-BE49-F238E27FC236}">
                      <a16:creationId xmlns:a16="http://schemas.microsoft.com/office/drawing/2014/main" id="{406EC447-BAC1-4F8C-90F4-EAFF2D4FFC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26071" y="623550"/>
                  <a:ext cx="288000" cy="5537047"/>
                </a:xfrm>
                <a:prstGeom prst="rect">
                  <a:avLst/>
                </a:prstGeom>
                <a:solidFill>
                  <a:schemeClr val="accent5"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61">
                    <a:latin typeface="+mn-lt"/>
                    <a:ea typeface="+mn-ea"/>
                    <a:cs typeface="+mn-cs"/>
                    <a:sym typeface="+mn-lt"/>
                  </a:endParaRPr>
                </a:p>
              </p:txBody>
            </p:sp>
            <p:sp>
              <p:nvSpPr>
                <p:cNvPr id="71" name="Rectangle 44">
                  <a:extLst>
                    <a:ext uri="{FF2B5EF4-FFF2-40B4-BE49-F238E27FC236}">
                      <a16:creationId xmlns:a16="http://schemas.microsoft.com/office/drawing/2014/main" id="{149EB6D4-D970-491A-B65D-E647C25039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39036" y="623550"/>
                  <a:ext cx="288000" cy="5537047"/>
                </a:xfrm>
                <a:prstGeom prst="rect">
                  <a:avLst/>
                </a:prstGeom>
                <a:solidFill>
                  <a:schemeClr val="accent5"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61">
                    <a:latin typeface="+mn-lt"/>
                    <a:ea typeface="+mn-ea"/>
                    <a:cs typeface="+mn-cs"/>
                    <a:sym typeface="+mn-lt"/>
                  </a:endParaRPr>
                </a:p>
              </p:txBody>
            </p:sp>
          </p:grpSp>
          <p:sp>
            <p:nvSpPr>
              <p:cNvPr id="56" name="Slide edges">
                <a:extLst>
                  <a:ext uri="{FF2B5EF4-FFF2-40B4-BE49-F238E27FC236}">
                    <a16:creationId xmlns:a16="http://schemas.microsoft.com/office/drawing/2014/main" id="{FB567DE6-8D47-43D3-A76C-D40762E2BD9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-600" y="0"/>
                <a:ext cx="12193200" cy="6858000"/>
              </a:xfrm>
              <a:custGeom>
                <a:avLst/>
                <a:gdLst>
                  <a:gd name="T0" fmla="*/ 6024 w 6026"/>
                  <a:gd name="T1" fmla="*/ 3394 h 3396"/>
                  <a:gd name="T2" fmla="*/ 6024 w 6026"/>
                  <a:gd name="T3" fmla="*/ 3391 h 3396"/>
                  <a:gd name="T4" fmla="*/ 5 w 6026"/>
                  <a:gd name="T5" fmla="*/ 3391 h 3396"/>
                  <a:gd name="T6" fmla="*/ 5 w 6026"/>
                  <a:gd name="T7" fmla="*/ 5 h 3396"/>
                  <a:gd name="T8" fmla="*/ 6021 w 6026"/>
                  <a:gd name="T9" fmla="*/ 5 h 3396"/>
                  <a:gd name="T10" fmla="*/ 6021 w 6026"/>
                  <a:gd name="T11" fmla="*/ 3394 h 3396"/>
                  <a:gd name="T12" fmla="*/ 6024 w 6026"/>
                  <a:gd name="T13" fmla="*/ 3394 h 3396"/>
                  <a:gd name="T14" fmla="*/ 6024 w 6026"/>
                  <a:gd name="T15" fmla="*/ 3391 h 3396"/>
                  <a:gd name="T16" fmla="*/ 6024 w 6026"/>
                  <a:gd name="T17" fmla="*/ 3394 h 3396"/>
                  <a:gd name="T18" fmla="*/ 6026 w 6026"/>
                  <a:gd name="T19" fmla="*/ 3394 h 3396"/>
                  <a:gd name="T20" fmla="*/ 6026 w 6026"/>
                  <a:gd name="T21" fmla="*/ 0 h 3396"/>
                  <a:gd name="T22" fmla="*/ 0 w 6026"/>
                  <a:gd name="T23" fmla="*/ 0 h 3396"/>
                  <a:gd name="T24" fmla="*/ 0 w 6026"/>
                  <a:gd name="T25" fmla="*/ 3396 h 3396"/>
                  <a:gd name="T26" fmla="*/ 6026 w 6026"/>
                  <a:gd name="T27" fmla="*/ 3396 h 3396"/>
                  <a:gd name="T28" fmla="*/ 6026 w 6026"/>
                  <a:gd name="T29" fmla="*/ 3394 h 3396"/>
                  <a:gd name="T30" fmla="*/ 6024 w 6026"/>
                  <a:gd name="T31" fmla="*/ 3394 h 3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26" h="3396">
                    <a:moveTo>
                      <a:pt x="6024" y="3394"/>
                    </a:moveTo>
                    <a:lnTo>
                      <a:pt x="6024" y="3391"/>
                    </a:lnTo>
                    <a:lnTo>
                      <a:pt x="5" y="3391"/>
                    </a:lnTo>
                    <a:lnTo>
                      <a:pt x="5" y="5"/>
                    </a:lnTo>
                    <a:lnTo>
                      <a:pt x="6021" y="5"/>
                    </a:lnTo>
                    <a:lnTo>
                      <a:pt x="6021" y="3394"/>
                    </a:lnTo>
                    <a:lnTo>
                      <a:pt x="6024" y="3394"/>
                    </a:lnTo>
                    <a:lnTo>
                      <a:pt x="6024" y="3391"/>
                    </a:lnTo>
                    <a:lnTo>
                      <a:pt x="6024" y="3394"/>
                    </a:lnTo>
                    <a:lnTo>
                      <a:pt x="6026" y="3394"/>
                    </a:lnTo>
                    <a:lnTo>
                      <a:pt x="6026" y="0"/>
                    </a:lnTo>
                    <a:lnTo>
                      <a:pt x="0" y="0"/>
                    </a:lnTo>
                    <a:lnTo>
                      <a:pt x="0" y="3396"/>
                    </a:lnTo>
                    <a:lnTo>
                      <a:pt x="6026" y="3396"/>
                    </a:lnTo>
                    <a:lnTo>
                      <a:pt x="6026" y="3394"/>
                    </a:lnTo>
                    <a:lnTo>
                      <a:pt x="6024" y="3394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91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61" b="0" i="0" u="none" strike="noStrike" kern="1200" cap="none" spc="0" normalizeH="0" baseline="0" noProof="0">
                  <a:ln>
                    <a:noFill/>
                  </a:ln>
                  <a:solidFill>
                    <a:srgbClr val="575757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57" name="Footnote measure">
                <a:extLst>
                  <a:ext uri="{FF2B5EF4-FFF2-40B4-BE49-F238E27FC236}">
                    <a16:creationId xmlns:a16="http://schemas.microsoft.com/office/drawing/2014/main" id="{4355A932-52C2-4E71-87DD-1288EDE1140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232778" y="6159600"/>
                <a:ext cx="11726443" cy="378584"/>
              </a:xfrm>
              <a:prstGeom prst="rect">
                <a:avLst/>
              </a:prstGeom>
              <a:solidFill>
                <a:schemeClr val="accent3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61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58" name="Whitespace measure">
                <a:extLst>
                  <a:ext uri="{FF2B5EF4-FFF2-40B4-BE49-F238E27FC236}">
                    <a16:creationId xmlns:a16="http://schemas.microsoft.com/office/drawing/2014/main" id="{F518C206-0D43-445E-9268-C58DE554547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232778" y="1497600"/>
                <a:ext cx="11726443" cy="583200"/>
              </a:xfrm>
              <a:prstGeom prst="rect">
                <a:avLst/>
              </a:prstGeom>
              <a:solidFill>
                <a:schemeClr val="accent3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61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59" name="Live area">
                <a:extLst>
                  <a:ext uri="{FF2B5EF4-FFF2-40B4-BE49-F238E27FC236}">
                    <a16:creationId xmlns:a16="http://schemas.microsoft.com/office/drawing/2014/main" id="{E2EA580D-FE70-4DC6-A87A-5B9CA6418BEB}"/>
                  </a:ext>
                </a:extLst>
              </p:cNvPr>
              <p:cNvSpPr/>
              <p:nvPr userDrawn="1"/>
            </p:nvSpPr>
            <p:spPr>
              <a:xfrm>
                <a:off x="232778" y="2080801"/>
                <a:ext cx="11726443" cy="4078800"/>
              </a:xfrm>
              <a:custGeom>
                <a:avLst/>
                <a:gdLst>
                  <a:gd name="connsiteX0" fmla="*/ 0 w 10931999"/>
                  <a:gd name="connsiteY0" fmla="*/ 0 h 5537797"/>
                  <a:gd name="connsiteX1" fmla="*/ 10931999 w 10931999"/>
                  <a:gd name="connsiteY1" fmla="*/ 0 h 5537797"/>
                  <a:gd name="connsiteX2" fmla="*/ 10931999 w 10931999"/>
                  <a:gd name="connsiteY2" fmla="*/ 5537797 h 5537797"/>
                  <a:gd name="connsiteX3" fmla="*/ 0 w 10931999"/>
                  <a:gd name="connsiteY3" fmla="*/ 5537797 h 5537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1999" h="5537797">
                    <a:moveTo>
                      <a:pt x="0" y="0"/>
                    </a:moveTo>
                    <a:lnTo>
                      <a:pt x="10931999" y="0"/>
                    </a:lnTo>
                    <a:lnTo>
                      <a:pt x="10931999" y="5537797"/>
                    </a:lnTo>
                    <a:lnTo>
                      <a:pt x="0" y="5537797"/>
                    </a:lnTo>
                    <a:close/>
                  </a:path>
                </a:pathLst>
              </a:custGeom>
              <a:noFill/>
              <a:ln w="9525">
                <a:solidFill>
                  <a:srgbClr val="E71C57">
                    <a:alpha val="35000"/>
                  </a:srgbClr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lnSpc>
                    <a:spcPct val="90000"/>
                  </a:lnSpc>
                  <a:spcAft>
                    <a:spcPts val="756"/>
                  </a:spcAft>
                </a:pPr>
                <a:endParaRPr lang="en-US" sz="907">
                  <a:solidFill>
                    <a:schemeClr val="bg1"/>
                  </a:solidFill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0" name="Footnote example">
                <a:extLst>
                  <a:ext uri="{FF2B5EF4-FFF2-40B4-BE49-F238E27FC236}">
                    <a16:creationId xmlns:a16="http://schemas.microsoft.com/office/drawing/2014/main" id="{CB68A8E3-A33F-4C92-8130-B302D98F3EDF}"/>
                  </a:ext>
                </a:extLst>
              </p:cNvPr>
              <p:cNvSpPr txBox="1"/>
              <p:nvPr userDrawn="1"/>
            </p:nvSpPr>
            <p:spPr>
              <a:xfrm>
                <a:off x="232778" y="6144441"/>
                <a:ext cx="9030914" cy="4154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>
                <a:spAutoFit/>
              </a:bodyPr>
              <a:lstStyle/>
              <a:p>
                <a:pPr marL="0" marR="0" lvl="0" indent="0" algn="l" defTabSz="691286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56" b="0" i="0" u="none" strike="noStrike" kern="1200" cap="none" spc="0" normalizeH="0" baseline="0" noProof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  <a:sym typeface="+mn-lt"/>
                  </a:rPr>
                  <a:t>1. xxxx  2. xxxx  3. List footnotes in numerical order. Footnote numbers are not bracketed. Use 10pt font</a:t>
                </a:r>
              </a:p>
              <a:p>
                <a:pPr marL="0" marR="0" lvl="0" indent="0" algn="l" defTabSz="691286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56" b="0" i="0" u="none" strike="noStrike" kern="1200" cap="none" spc="0" normalizeH="0" baseline="0" noProof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  <a:sym typeface="+mn-lt"/>
                  </a:rPr>
                  <a:t>Note: Do not put a period at the end of the note or the source</a:t>
                </a:r>
              </a:p>
              <a:p>
                <a:pPr marL="0" marR="0" lvl="0" indent="0" algn="l" defTabSz="691286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56" b="0" i="0" u="none" strike="noStrike" kern="1200" cap="none" spc="0" normalizeH="0" baseline="0" noProof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  <a:sym typeface="+mn-lt"/>
                  </a:rPr>
                  <a:t>Source: Include a source for every chart that you use. Separate sources with a semicolon; BCG-related sources go at the end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1901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 Overvie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62279793"/>
              </p:ext>
            </p:extLst>
          </p:nvPr>
        </p:nvGraphicFramePr>
        <p:xfrm>
          <a:off x="1201" y="1201"/>
          <a:ext cx="1200" cy="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1" y="1201"/>
                        <a:ext cx="1200" cy="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 hidden="1"/>
          <p:cNvSpPr txBox="1"/>
          <p:nvPr userDrawn="1"/>
        </p:nvSpPr>
        <p:spPr bwMode="white">
          <a:xfrm>
            <a:off x="8442795" y="4841873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Rectangle 10"/>
          <p:cNvSpPr/>
          <p:nvPr userDrawn="1"/>
        </p:nvSpPr>
        <p:spPr bwMode="invGray">
          <a:xfrm>
            <a:off x="1049424" y="3546624"/>
            <a:ext cx="702569" cy="75289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512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Rectangle 11"/>
          <p:cNvSpPr/>
          <p:nvPr userDrawn="1">
            <p:custDataLst>
              <p:tags r:id="rId2"/>
            </p:custDataLst>
          </p:nvPr>
        </p:nvSpPr>
        <p:spPr>
          <a:xfrm>
            <a:off x="1897142" y="3546624"/>
            <a:ext cx="1187019" cy="1109968"/>
          </a:xfrm>
          <a:prstGeom prst="rect">
            <a:avLst/>
          </a:prstGeom>
          <a:noFill/>
          <a:ln w="9525" cmpd="sng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8255" tIns="136078" rIns="138255" bIns="13825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907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476273" y="685859"/>
            <a:ext cx="2607257" cy="92260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462666" tIns="353803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4"/>
              </a:spcAft>
            </a:pPr>
            <a:endParaRPr lang="en-US" sz="4082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TextBox 1"/>
          <p:cNvSpPr txBox="1"/>
          <p:nvPr userDrawn="1"/>
        </p:nvSpPr>
        <p:spPr>
          <a:xfrm>
            <a:off x="552371" y="843275"/>
            <a:ext cx="2454519" cy="689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82" b="1" cap="all" baseline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267A45-E14C-44EA-9791-97DDE4BA2059}"/>
              </a:ext>
            </a:extLst>
          </p:cNvPr>
          <p:cNvSpPr txBox="1"/>
          <p:nvPr userDrawn="1"/>
        </p:nvSpPr>
        <p:spPr>
          <a:xfrm>
            <a:off x="8753014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141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09637993"/>
              </p:ext>
            </p:extLst>
          </p:nvPr>
        </p:nvGraphicFramePr>
        <p:xfrm>
          <a:off x="1201" y="1201"/>
          <a:ext cx="1200" cy="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1" y="1201"/>
                        <a:ext cx="1200" cy="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 hidden="1"/>
          <p:cNvSpPr txBox="1"/>
          <p:nvPr userDrawn="1"/>
        </p:nvSpPr>
        <p:spPr bwMode="white">
          <a:xfrm>
            <a:off x="8442795" y="4841873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Rectangle 9"/>
          <p:cNvSpPr/>
          <p:nvPr userDrawn="1"/>
        </p:nvSpPr>
        <p:spPr bwMode="white">
          <a:xfrm>
            <a:off x="971252" y="1079693"/>
            <a:ext cx="716430" cy="71645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907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971598" y="2016755"/>
            <a:ext cx="7272015" cy="24195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512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B6172B-FFF5-41BF-9408-65702617DEB1}"/>
              </a:ext>
            </a:extLst>
          </p:cNvPr>
          <p:cNvSpPr txBox="1"/>
          <p:nvPr userDrawn="1"/>
        </p:nvSpPr>
        <p:spPr>
          <a:xfrm>
            <a:off x="8753014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420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Full Width Overvie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56072815"/>
              </p:ext>
            </p:extLst>
          </p:nvPr>
        </p:nvGraphicFramePr>
        <p:xfrm>
          <a:off x="1201" y="1201"/>
          <a:ext cx="1200" cy="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1" y="1201"/>
                        <a:ext cx="1200" cy="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 hidden="1"/>
          <p:cNvSpPr txBox="1"/>
          <p:nvPr userDrawn="1"/>
        </p:nvSpPr>
        <p:spPr bwMode="white">
          <a:xfrm>
            <a:off x="8442795" y="4841873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476273" y="470849"/>
            <a:ext cx="5435564" cy="3559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sz="2570" b="1" cap="all" baseline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white">
          <a:xfrm>
            <a:off x="467881" y="911758"/>
            <a:ext cx="8751565" cy="0"/>
          </a:xfrm>
          <a:prstGeom prst="line">
            <a:avLst/>
          </a:prstGeom>
          <a:ln w="9525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EF2859E-12BE-432E-ABDC-7F4F5637537D}"/>
              </a:ext>
            </a:extLst>
          </p:cNvPr>
          <p:cNvSpPr txBox="1"/>
          <p:nvPr userDrawn="1"/>
        </p:nvSpPr>
        <p:spPr>
          <a:xfrm>
            <a:off x="8753014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8798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wo-Third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88104522"/>
              </p:ext>
            </p:extLst>
          </p:nvPr>
        </p:nvGraphicFramePr>
        <p:xfrm>
          <a:off x="1201" y="1201"/>
          <a:ext cx="1200" cy="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1" y="1201"/>
                        <a:ext cx="1200" cy="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2775289" y="0"/>
            <a:ext cx="315211" cy="5184775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3085015" y="-989"/>
            <a:ext cx="6132011" cy="518576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907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TextBox 14" hidden="1"/>
          <p:cNvSpPr txBox="1"/>
          <p:nvPr userDrawn="1"/>
        </p:nvSpPr>
        <p:spPr>
          <a:xfrm>
            <a:off x="8442795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476273" y="2425092"/>
            <a:ext cx="1367132" cy="33502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4"/>
              </a:spcAft>
            </a:pPr>
            <a:r>
              <a:rPr lang="en-US" sz="2419" b="1" cap="all" baseline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B75D4A-83EB-4153-961B-C2219CFB246A}"/>
              </a:ext>
            </a:extLst>
          </p:cNvPr>
          <p:cNvSpPr txBox="1"/>
          <p:nvPr userDrawn="1"/>
        </p:nvSpPr>
        <p:spPr>
          <a:xfrm>
            <a:off x="8753014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8557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95479360"/>
              </p:ext>
            </p:extLst>
          </p:nvPr>
        </p:nvGraphicFramePr>
        <p:xfrm>
          <a:off x="1201" y="1201"/>
          <a:ext cx="1200" cy="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1" y="1201"/>
                        <a:ext cx="1200" cy="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 userDrawn="1"/>
        </p:nvSpPr>
        <p:spPr bwMode="invGray">
          <a:xfrm>
            <a:off x="1049424" y="3546624"/>
            <a:ext cx="702569" cy="752899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512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Rectangle 9"/>
          <p:cNvSpPr/>
          <p:nvPr userDrawn="1">
            <p:custDataLst>
              <p:tags r:id="rId2"/>
            </p:custDataLst>
          </p:nvPr>
        </p:nvSpPr>
        <p:spPr>
          <a:xfrm>
            <a:off x="1897142" y="3546624"/>
            <a:ext cx="1187019" cy="1109968"/>
          </a:xfrm>
          <a:prstGeom prst="rect">
            <a:avLst/>
          </a:prstGeom>
          <a:noFill/>
          <a:ln w="9525" cmpd="sng">
            <a:solidFill>
              <a:schemeClr val="accent4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8255" tIns="136078" rIns="138255" bIns="13825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907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76273" y="685858"/>
            <a:ext cx="2607257" cy="922606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462666" tIns="353803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4"/>
              </a:spcAft>
            </a:pPr>
            <a:endParaRPr lang="en-US" sz="4082">
              <a:solidFill>
                <a:schemeClr val="accent4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TextBox 1"/>
          <p:cNvSpPr txBox="1"/>
          <p:nvPr userDrawn="1"/>
        </p:nvSpPr>
        <p:spPr>
          <a:xfrm>
            <a:off x="677404" y="843276"/>
            <a:ext cx="2204451" cy="622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sz="3629" b="1" cap="all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00331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96493436"/>
              </p:ext>
            </p:extLst>
          </p:nvPr>
        </p:nvGraphicFramePr>
        <p:xfrm>
          <a:off x="1201" y="1201"/>
          <a:ext cx="1200" cy="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1" y="1201"/>
                        <a:ext cx="1200" cy="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 userDrawn="1"/>
        </p:nvSpPr>
        <p:spPr bwMode="white">
          <a:xfrm>
            <a:off x="971252" y="1079693"/>
            <a:ext cx="716430" cy="716458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907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971598" y="2016755"/>
            <a:ext cx="7272015" cy="2419562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512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093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Full Width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12864004"/>
              </p:ext>
            </p:extLst>
          </p:nvPr>
        </p:nvGraphicFramePr>
        <p:xfrm>
          <a:off x="1201" y="1201"/>
          <a:ext cx="1200" cy="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1" y="1201"/>
                        <a:ext cx="1200" cy="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 txBox="1">
            <a:spLocks/>
          </p:cNvSpPr>
          <p:nvPr userDrawn="1"/>
        </p:nvSpPr>
        <p:spPr>
          <a:xfrm>
            <a:off x="476273" y="470849"/>
            <a:ext cx="5435564" cy="3559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sz="2570" b="1" cap="all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  <p:cxnSp>
        <p:nvCxnSpPr>
          <p:cNvPr id="9" name="Straight Connector 8"/>
          <p:cNvCxnSpPr/>
          <p:nvPr userDrawn="1"/>
        </p:nvCxnSpPr>
        <p:spPr bwMode="white">
          <a:xfrm>
            <a:off x="467881" y="911758"/>
            <a:ext cx="8751565" cy="0"/>
          </a:xfrm>
          <a:prstGeom prst="line">
            <a:avLst/>
          </a:prstGeom>
          <a:ln w="9525" cmpd="sng">
            <a:solidFill>
              <a:schemeClr val="accent4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023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wo-Third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72493090"/>
              </p:ext>
            </p:extLst>
          </p:nvPr>
        </p:nvGraphicFramePr>
        <p:xfrm>
          <a:off x="1201" y="1201"/>
          <a:ext cx="1200" cy="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1" y="1201"/>
                        <a:ext cx="1200" cy="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2775289" y="0"/>
            <a:ext cx="315211" cy="5184775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 bwMode="ltGray">
          <a:xfrm>
            <a:off x="3085015" y="-989"/>
            <a:ext cx="6132011" cy="5185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907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8" name="TextBox 27" hidden="1"/>
          <p:cNvSpPr txBox="1"/>
          <p:nvPr userDrawn="1"/>
        </p:nvSpPr>
        <p:spPr>
          <a:xfrm>
            <a:off x="8442795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76274" y="2466242"/>
            <a:ext cx="1043096" cy="2512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4"/>
              </a:spcAft>
            </a:pPr>
            <a:r>
              <a:rPr lang="en-US" sz="1814" b="1" cap="all" baseline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C5ACCB-C472-41C8-A9EC-37EC482945CF}"/>
              </a:ext>
            </a:extLst>
          </p:cNvPr>
          <p:cNvSpPr txBox="1"/>
          <p:nvPr userDrawn="1"/>
        </p:nvSpPr>
        <p:spPr>
          <a:xfrm>
            <a:off x="8753014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3533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87667754"/>
              </p:ext>
            </p:extLst>
          </p:nvPr>
        </p:nvGraphicFramePr>
        <p:xfrm>
          <a:off x="1201" y="1201"/>
          <a:ext cx="1200" cy="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24" imgH="324" progId="TCLayout.ActiveDocument.1">
                  <p:embed/>
                </p:oleObj>
              </mc:Choice>
              <mc:Fallback>
                <p:oleObj name="think-cell Slide" r:id="rId3" imgW="324" imgH="32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1" y="1201"/>
                        <a:ext cx="1200" cy="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 hidden="1"/>
          <p:cNvSpPr txBox="1"/>
          <p:nvPr userDrawn="1"/>
        </p:nvSpPr>
        <p:spPr>
          <a:xfrm>
            <a:off x="8442795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5138799" y="76838"/>
            <a:ext cx="581573" cy="7574880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9217025" cy="4435814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69128" tIns="34564" rIns="69128" bIns="34564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61"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2A4D04-26F6-4956-B437-28E2C3B96EDB}"/>
              </a:ext>
            </a:extLst>
          </p:cNvPr>
          <p:cNvSpPr txBox="1"/>
          <p:nvPr userDrawn="1"/>
        </p:nvSpPr>
        <p:spPr>
          <a:xfrm>
            <a:off x="8753014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3076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able of Content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38813383"/>
              </p:ext>
            </p:extLst>
          </p:nvPr>
        </p:nvGraphicFramePr>
        <p:xfrm>
          <a:off x="1201" y="1201"/>
          <a:ext cx="1200" cy="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1" y="1201"/>
                        <a:ext cx="1200" cy="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3090721" cy="5184775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756"/>
              </a:spcAft>
            </a:pPr>
            <a:endParaRPr lang="en-US" sz="907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3090721" cy="5184775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756"/>
              </a:spcAft>
            </a:pPr>
            <a:endParaRPr lang="en-US" sz="907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476272" y="2091676"/>
            <a:ext cx="2368044" cy="104650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529"/>
              </a:spcAft>
              <a:buFontTx/>
              <a:buNone/>
            </a:pPr>
            <a:r>
              <a:rPr lang="en-US" sz="3326" b="1" cap="all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rPr>
              <a:t>Table of contents</a:t>
            </a:r>
          </a:p>
        </p:txBody>
      </p:sp>
      <p:sp>
        <p:nvSpPr>
          <p:cNvPr id="19" name="TextBox 18" hidden="1"/>
          <p:cNvSpPr txBox="1"/>
          <p:nvPr userDrawn="1"/>
        </p:nvSpPr>
        <p:spPr>
          <a:xfrm>
            <a:off x="8442795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098" y="2711648"/>
            <a:ext cx="1032115" cy="2557582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73FF010-FE9D-460E-8F10-1DC22430AD59}"/>
              </a:ext>
            </a:extLst>
          </p:cNvPr>
          <p:cNvSpPr txBox="1"/>
          <p:nvPr userDrawn="1"/>
        </p:nvSpPr>
        <p:spPr>
          <a:xfrm>
            <a:off x="8753014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7475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B470561-A1E0-4872-8E5E-3D5CAE37D1F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1926313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53" imgH="357" progId="TCLayout.ActiveDocument.1">
                  <p:embed/>
                </p:oleObj>
              </mc:Choice>
              <mc:Fallback>
                <p:oleObj name="think-cell Slide" r:id="rId5" imgW="353" imgH="357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B470561-A1E0-4872-8E5E-3D5CAE37D1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 hidden="1">
            <a:extLst>
              <a:ext uri="{FF2B5EF4-FFF2-40B4-BE49-F238E27FC236}">
                <a16:creationId xmlns:a16="http://schemas.microsoft.com/office/drawing/2014/main" id="{0A6A8357-92C3-4232-B807-8120ADCFA32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0013" cy="120018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257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75978" y="304267"/>
            <a:ext cx="8260451" cy="35600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570" b="1" i="0" u="none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C3808F0-9E64-4A51-B0B9-32246F657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719"/>
          <a:stretch/>
        </p:blipFill>
        <p:spPr>
          <a:xfrm>
            <a:off x="7060576" y="141098"/>
            <a:ext cx="1980471" cy="65026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B79AD7E-3149-4D96-9244-47A4E8251261}"/>
              </a:ext>
            </a:extLst>
          </p:cNvPr>
          <p:cNvCxnSpPr>
            <a:cxnSpLocks/>
          </p:cNvCxnSpPr>
          <p:nvPr userDrawn="1"/>
        </p:nvCxnSpPr>
        <p:spPr>
          <a:xfrm>
            <a:off x="175978" y="795888"/>
            <a:ext cx="8865069" cy="0"/>
          </a:xfrm>
          <a:prstGeom prst="line">
            <a:avLst/>
          </a:prstGeom>
          <a:ln w="19050" cap="flat" cmpd="sng" algn="ctr">
            <a:solidFill>
              <a:srgbClr val="9A9A9A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ABC1BE53-8605-45FA-9B96-1F453A512F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/>
          <a:srcRect t="11424" b="5044"/>
          <a:stretch/>
        </p:blipFill>
        <p:spPr>
          <a:xfrm>
            <a:off x="167059" y="973585"/>
            <a:ext cx="8882908" cy="4032603"/>
          </a:xfrm>
          <a:prstGeom prst="rect">
            <a:avLst/>
          </a:prstGeom>
        </p:spPr>
      </p:pic>
      <p:sp>
        <p:nvSpPr>
          <p:cNvPr id="10" name="GradientOverlay">
            <a:extLst>
              <a:ext uri="{FF2B5EF4-FFF2-40B4-BE49-F238E27FC236}">
                <a16:creationId xmlns:a16="http://schemas.microsoft.com/office/drawing/2014/main" id="{31729085-BA82-4730-92E8-8F5CE892E9E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67059" y="973585"/>
            <a:ext cx="8882908" cy="4032603"/>
          </a:xfrm>
          <a:prstGeom prst="rect">
            <a:avLst/>
          </a:prstGeom>
          <a:solidFill>
            <a:srgbClr val="000000">
              <a:alpha val="55000"/>
            </a:srgbClr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91286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6"/>
              </a:spcAft>
              <a:buClrTx/>
              <a:buSzTx/>
              <a:buFontTx/>
              <a:buNone/>
              <a:tabLst/>
              <a:defRPr/>
            </a:pPr>
            <a:endParaRPr kumimoji="0" lang="en-US" sz="136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2467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B470561-A1E0-4872-8E5E-3D5CAE37D1F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8445990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7" progId="TCLayout.ActiveDocument.1">
                  <p:embed/>
                </p:oleObj>
              </mc:Choice>
              <mc:Fallback>
                <p:oleObj name="think-cell Slide" r:id="rId4" imgW="353" imgH="357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B470561-A1E0-4872-8E5E-3D5CAE37D1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 hidden="1">
            <a:extLst>
              <a:ext uri="{FF2B5EF4-FFF2-40B4-BE49-F238E27FC236}">
                <a16:creationId xmlns:a16="http://schemas.microsoft.com/office/drawing/2014/main" id="{0A6A8357-92C3-4232-B807-8120ADCFA32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0013" cy="120018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257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9102104-46F6-4D52-9C0C-A540D9A7D5B5}"/>
              </a:ext>
            </a:extLst>
          </p:cNvPr>
          <p:cNvPicPr>
            <a:picLocks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66756" y="176776"/>
            <a:ext cx="8883514" cy="483122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FF2F7F-276D-4C2B-A9A8-E830EAFF94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287" y="3257120"/>
            <a:ext cx="8260451" cy="565424"/>
          </a:xfrm>
        </p:spPr>
        <p:txBody>
          <a:bodyPr/>
          <a:lstStyle>
            <a:lvl1pPr>
              <a:defRPr sz="4082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67259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B470561-A1E0-4872-8E5E-3D5CAE37D1F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82442661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53" imgH="357" progId="TCLayout.ActiveDocument.1">
                  <p:embed/>
                </p:oleObj>
              </mc:Choice>
              <mc:Fallback>
                <p:oleObj name="think-cell Slide" r:id="rId5" imgW="353" imgH="357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B470561-A1E0-4872-8E5E-3D5CAE37D1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 hidden="1">
            <a:extLst>
              <a:ext uri="{FF2B5EF4-FFF2-40B4-BE49-F238E27FC236}">
                <a16:creationId xmlns:a16="http://schemas.microsoft.com/office/drawing/2014/main" id="{0A6A8357-92C3-4232-B807-8120ADCFA32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0013" cy="120018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257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657B336-E859-4457-90A4-A53C6D2C460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9217025" cy="5184775"/>
          </a:xfrm>
          <a:prstGeom prst="rect">
            <a:avLst/>
          </a:prstGeom>
        </p:spPr>
      </p:pic>
      <p:sp>
        <p:nvSpPr>
          <p:cNvPr id="16" name="GradientOverlay">
            <a:extLst>
              <a:ext uri="{FF2B5EF4-FFF2-40B4-BE49-F238E27FC236}">
                <a16:creationId xmlns:a16="http://schemas.microsoft.com/office/drawing/2014/main" id="{591B6E36-2415-44D2-8FB7-769F0ADCFBA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365" y="0"/>
            <a:ext cx="9214295" cy="5184775"/>
          </a:xfrm>
          <a:prstGeom prst="rect">
            <a:avLst/>
          </a:prstGeom>
          <a:solidFill>
            <a:srgbClr val="000000">
              <a:alpha val="45000"/>
            </a:srgbClr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91286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6"/>
              </a:spcAft>
              <a:buClrTx/>
              <a:buSzTx/>
              <a:buFontTx/>
              <a:buNone/>
              <a:tabLst/>
              <a:defRPr/>
            </a:pPr>
            <a:endParaRPr kumimoji="0" lang="en-US" sz="136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26B2E26-C65A-428A-998D-D68D61105F5B}"/>
              </a:ext>
            </a:extLst>
          </p:cNvPr>
          <p:cNvGrpSpPr/>
          <p:nvPr userDrawn="1"/>
        </p:nvGrpSpPr>
        <p:grpSpPr>
          <a:xfrm>
            <a:off x="0" y="0"/>
            <a:ext cx="9217025" cy="5184775"/>
            <a:chOff x="0" y="0"/>
            <a:chExt cx="12192000" cy="68580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AE30E9B-597C-45BB-BA2A-0D3BCD7F0FB9}"/>
                </a:ext>
              </a:extLst>
            </p:cNvPr>
            <p:cNvSpPr/>
            <p:nvPr/>
          </p:nvSpPr>
          <p:spPr>
            <a:xfrm>
              <a:off x="0" y="0"/>
              <a:ext cx="220578" cy="6858000"/>
            </a:xfrm>
            <a:prstGeom prst="rect">
              <a:avLst/>
            </a:prstGeom>
            <a:solidFill>
              <a:sysClr val="window" lastClr="FFFFFF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rnd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91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F45F8A2-1395-4B36-859A-024FD0665171}"/>
                </a:ext>
              </a:extLst>
            </p:cNvPr>
            <p:cNvSpPr/>
            <p:nvPr/>
          </p:nvSpPr>
          <p:spPr>
            <a:xfrm>
              <a:off x="11971421" y="0"/>
              <a:ext cx="220578" cy="6858000"/>
            </a:xfrm>
            <a:prstGeom prst="rect">
              <a:avLst/>
            </a:prstGeom>
            <a:solidFill>
              <a:sysClr val="window" lastClr="FFFFFF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rnd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91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7454C65-F391-425D-AAF2-45D6B3171010}"/>
                </a:ext>
              </a:extLst>
            </p:cNvPr>
            <p:cNvSpPr/>
            <p:nvPr/>
          </p:nvSpPr>
          <p:spPr>
            <a:xfrm rot="16200000">
              <a:off x="5979088" y="-5979088"/>
              <a:ext cx="233824" cy="12192000"/>
            </a:xfrm>
            <a:prstGeom prst="rect">
              <a:avLst/>
            </a:prstGeom>
            <a:solidFill>
              <a:sysClr val="window" lastClr="FFFFFF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rnd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91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53B6286-408D-4DA5-BE46-898AD2942963}"/>
                </a:ext>
              </a:extLst>
            </p:cNvPr>
            <p:cNvSpPr/>
            <p:nvPr/>
          </p:nvSpPr>
          <p:spPr>
            <a:xfrm rot="16200000">
              <a:off x="5979088" y="645088"/>
              <a:ext cx="233824" cy="12192000"/>
            </a:xfrm>
            <a:prstGeom prst="rect">
              <a:avLst/>
            </a:prstGeom>
            <a:solidFill>
              <a:sysClr val="window" lastClr="FFFFFF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rnd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91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FF2F7F-276D-4C2B-A9A8-E830EAFF94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287" y="3681777"/>
            <a:ext cx="8260451" cy="1130848"/>
          </a:xfrm>
        </p:spPr>
        <p:txBody>
          <a:bodyPr/>
          <a:lstStyle>
            <a:lvl1pPr algn="r">
              <a:defRPr sz="4082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96596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B470561-A1E0-4872-8E5E-3D5CAE37D1F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10034167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7" progId="TCLayout.ActiveDocument.1">
                  <p:embed/>
                </p:oleObj>
              </mc:Choice>
              <mc:Fallback>
                <p:oleObj name="think-cell Slide" r:id="rId4" imgW="353" imgH="357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B470561-A1E0-4872-8E5E-3D5CAE37D1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 hidden="1">
            <a:extLst>
              <a:ext uri="{FF2B5EF4-FFF2-40B4-BE49-F238E27FC236}">
                <a16:creationId xmlns:a16="http://schemas.microsoft.com/office/drawing/2014/main" id="{0A6A8357-92C3-4232-B807-8120ADCFA32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0013" cy="120018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257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B9E74FE-D29C-4657-8F92-4CD73A0E992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9217025" cy="5184775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8FF7F780-DCF4-48D5-9372-0D0CA6ECED94}"/>
              </a:ext>
            </a:extLst>
          </p:cNvPr>
          <p:cNvGrpSpPr/>
          <p:nvPr userDrawn="1"/>
        </p:nvGrpSpPr>
        <p:grpSpPr>
          <a:xfrm>
            <a:off x="0" y="0"/>
            <a:ext cx="9217025" cy="5184775"/>
            <a:chOff x="0" y="0"/>
            <a:chExt cx="12192000" cy="685800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51009AB-2B25-44CC-ACEA-3780E2849F57}"/>
                </a:ext>
              </a:extLst>
            </p:cNvPr>
            <p:cNvSpPr/>
            <p:nvPr/>
          </p:nvSpPr>
          <p:spPr>
            <a:xfrm>
              <a:off x="0" y="0"/>
              <a:ext cx="220578" cy="6858000"/>
            </a:xfrm>
            <a:prstGeom prst="rect">
              <a:avLst/>
            </a:prstGeom>
            <a:solidFill>
              <a:sysClr val="window" lastClr="FFFFFF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rnd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91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C53D5C0-7715-41E3-84C6-2228CC20CE75}"/>
                </a:ext>
              </a:extLst>
            </p:cNvPr>
            <p:cNvSpPr/>
            <p:nvPr/>
          </p:nvSpPr>
          <p:spPr>
            <a:xfrm>
              <a:off x="11971421" y="0"/>
              <a:ext cx="220578" cy="6858000"/>
            </a:xfrm>
            <a:prstGeom prst="rect">
              <a:avLst/>
            </a:prstGeom>
            <a:solidFill>
              <a:sysClr val="window" lastClr="FFFFFF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rnd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91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322B5E2-9CCD-49AE-8A79-2F3B7AF847EE}"/>
                </a:ext>
              </a:extLst>
            </p:cNvPr>
            <p:cNvSpPr/>
            <p:nvPr/>
          </p:nvSpPr>
          <p:spPr>
            <a:xfrm rot="16200000">
              <a:off x="5979088" y="-5979088"/>
              <a:ext cx="233824" cy="12192000"/>
            </a:xfrm>
            <a:prstGeom prst="rect">
              <a:avLst/>
            </a:prstGeom>
            <a:solidFill>
              <a:sysClr val="window" lastClr="FFFFFF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rnd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91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C34B11E-67AE-4AF6-B866-4525073A2E28}"/>
                </a:ext>
              </a:extLst>
            </p:cNvPr>
            <p:cNvSpPr/>
            <p:nvPr/>
          </p:nvSpPr>
          <p:spPr>
            <a:xfrm rot="16200000">
              <a:off x="5979088" y="645088"/>
              <a:ext cx="233824" cy="12192000"/>
            </a:xfrm>
            <a:prstGeom prst="rect">
              <a:avLst/>
            </a:prstGeom>
            <a:solidFill>
              <a:sysClr val="window" lastClr="FFFFFF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rnd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91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FF2F7F-276D-4C2B-A9A8-E830EAFF94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8021" y="2152614"/>
            <a:ext cx="3527761" cy="879548"/>
          </a:xfrm>
        </p:spPr>
        <p:txBody>
          <a:bodyPr/>
          <a:lstStyle>
            <a:lvl1pPr algn="l">
              <a:defRPr sz="2117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33417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cial gray"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1ABFB1DD-CE29-45EF-AE06-CA88630D8D2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22929592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7" progId="TCLayout.ActiveDocument.1">
                  <p:embed/>
                </p:oleObj>
              </mc:Choice>
              <mc:Fallback>
                <p:oleObj name="think-cell Slide" r:id="rId4" imgW="353" imgH="357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1ABFB1DD-CE29-45EF-AE06-CA88630D8D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5298FF70-C3F4-484B-8F54-6600FD24EA8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0013" cy="120018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257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TextBox 4" hidden="1"/>
          <p:cNvSpPr txBox="1"/>
          <p:nvPr userDrawn="1"/>
        </p:nvSpPr>
        <p:spPr bwMode="white">
          <a:xfrm>
            <a:off x="8442795" y="4841873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76274" y="470848"/>
            <a:ext cx="8265385" cy="356008"/>
          </a:xfrm>
        </p:spPr>
        <p:txBody>
          <a:bodyPr/>
          <a:lstStyle>
            <a:lvl1pPr>
              <a:defRPr sz="257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96A989-A599-49E8-AF61-AA5C244BC599}"/>
              </a:ext>
            </a:extLst>
          </p:cNvPr>
          <p:cNvSpPr txBox="1"/>
          <p:nvPr userDrawn="1"/>
        </p:nvSpPr>
        <p:spPr>
          <a:xfrm>
            <a:off x="8753014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7969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1AD159A-9AA8-4170-80C6-4BC81B0D51E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38397449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7" progId="TCLayout.ActiveDocument.1">
                  <p:embed/>
                </p:oleObj>
              </mc:Choice>
              <mc:Fallback>
                <p:oleObj name="think-cell Slide" r:id="rId3" imgW="353" imgH="357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1AD159A-9AA8-4170-80C6-4BC81B0D51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96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0960183-1C93-430B-AD2E-E959FA4A5E4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2988909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7" progId="TCLayout.ActiveDocument.1">
                  <p:embed/>
                </p:oleObj>
              </mc:Choice>
              <mc:Fallback>
                <p:oleObj name="think-cell Slide" r:id="rId3" imgW="353" imgH="35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0960183-1C93-430B-AD2E-E959FA4A5E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 hidden="1"/>
          <p:cNvSpPr txBox="1"/>
          <p:nvPr userDrawn="1"/>
        </p:nvSpPr>
        <p:spPr bwMode="white">
          <a:xfrm>
            <a:off x="8442795" y="4841873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8C26A1-8561-4C93-A7BA-944D074B5580}"/>
              </a:ext>
            </a:extLst>
          </p:cNvPr>
          <p:cNvSpPr txBox="1"/>
          <p:nvPr userDrawn="1"/>
        </p:nvSpPr>
        <p:spPr>
          <a:xfrm>
            <a:off x="8753014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0292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aim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891481B1-0F69-46D4-8CD6-26EAD8059DB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38592265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7" progId="TCLayout.ActiveDocument.1">
                  <p:embed/>
                </p:oleObj>
              </mc:Choice>
              <mc:Fallback>
                <p:oleObj name="think-cell Slide" r:id="rId3" imgW="353" imgH="35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891481B1-0F69-46D4-8CD6-26EAD8059D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423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13883521"/>
              </p:ext>
            </p:extLst>
          </p:nvPr>
        </p:nvGraphicFramePr>
        <p:xfrm>
          <a:off x="1201" y="1201"/>
          <a:ext cx="1200" cy="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1" y="1201"/>
                        <a:ext cx="1200" cy="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78A614D2-67CD-43BD-94BD-46E15BE70201}"/>
              </a:ext>
            </a:extLst>
          </p:cNvPr>
          <p:cNvSpPr txBox="1">
            <a:spLocks/>
          </p:cNvSpPr>
          <p:nvPr userDrawn="1"/>
        </p:nvSpPr>
        <p:spPr>
          <a:xfrm>
            <a:off x="0" y="1993555"/>
            <a:ext cx="9217025" cy="97990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cap="all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3024"/>
              <a:t>THANK YOU</a:t>
            </a:r>
            <a:endParaRPr lang="en-SG" sz="3024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25A700D-5D0F-4D42-AAAC-39CC04DD0080}"/>
              </a:ext>
            </a:extLst>
          </p:cNvPr>
          <p:cNvGrpSpPr/>
          <p:nvPr userDrawn="1"/>
        </p:nvGrpSpPr>
        <p:grpSpPr>
          <a:xfrm>
            <a:off x="0" y="2085432"/>
            <a:ext cx="9217025" cy="3099343"/>
            <a:chOff x="0" y="2758440"/>
            <a:chExt cx="12192000" cy="409956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A332B39-159A-4F4D-B903-292E5A40B5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2758440"/>
              <a:ext cx="12192000" cy="409956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32C7C4F-8984-40EF-A38A-F9C0A3166FA6}"/>
                </a:ext>
              </a:extLst>
            </p:cNvPr>
            <p:cNvSpPr/>
            <p:nvPr/>
          </p:nvSpPr>
          <p:spPr>
            <a:xfrm>
              <a:off x="172720" y="5394960"/>
              <a:ext cx="3688080" cy="1290320"/>
            </a:xfrm>
            <a:prstGeom prst="rect">
              <a:avLst/>
            </a:prstGeom>
            <a:solidFill>
              <a:schemeClr val="bg1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rnd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7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986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54F6E062-4EAA-4279-90F5-9651781D1AA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3162216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7" progId="TCLayout.ActiveDocument.1">
                  <p:embed/>
                </p:oleObj>
              </mc:Choice>
              <mc:Fallback>
                <p:oleObj name="think-cell Slide" r:id="rId3" imgW="353" imgH="35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54F6E062-4EAA-4279-90F5-9651781D1A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EDC90085-BE9D-4B57-AF55-486CFB2FE41D}"/>
              </a:ext>
            </a:extLst>
          </p:cNvPr>
          <p:cNvGrpSpPr/>
          <p:nvPr userDrawn="1"/>
        </p:nvGrpSpPr>
        <p:grpSpPr>
          <a:xfrm>
            <a:off x="-454" y="-1"/>
            <a:ext cx="9218386" cy="5184776"/>
            <a:chOff x="-600" y="-1"/>
            <a:chExt cx="12193800" cy="685800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C617232-9F05-4EB3-8D1F-C4D80DD22BE8}"/>
                </a:ext>
              </a:extLst>
            </p:cNvPr>
            <p:cNvGrpSpPr/>
            <p:nvPr userDrawn="1"/>
          </p:nvGrpSpPr>
          <p:grpSpPr>
            <a:xfrm>
              <a:off x="-600" y="622800"/>
              <a:ext cx="12193200" cy="5536800"/>
              <a:chOff x="-600" y="622800"/>
              <a:chExt cx="12193200" cy="5536800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-600" y="622800"/>
                <a:ext cx="121932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-600" y="914211"/>
                <a:ext cx="121932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-600" y="1205622"/>
                <a:ext cx="121932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-600" y="1497600"/>
                <a:ext cx="121932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-600" y="1788444"/>
                <a:ext cx="121932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-600" y="2079855"/>
                <a:ext cx="121932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-600" y="2371266"/>
                <a:ext cx="121932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-600" y="2662677"/>
                <a:ext cx="121932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-600" y="2954088"/>
                <a:ext cx="121932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-600" y="3245499"/>
                <a:ext cx="121932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-600" y="3536910"/>
                <a:ext cx="121932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-600" y="3828321"/>
                <a:ext cx="121932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-600" y="4119732"/>
                <a:ext cx="121932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-600" y="4411143"/>
                <a:ext cx="121932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-600" y="4702554"/>
                <a:ext cx="121932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-600" y="4993965"/>
                <a:ext cx="121932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-600" y="5285376"/>
                <a:ext cx="121932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-600" y="5576787"/>
                <a:ext cx="121932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-600" y="5868198"/>
                <a:ext cx="121932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-600" y="6159600"/>
                <a:ext cx="121932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F3505CD-42D1-4A8C-ACD1-E74489AC6449}"/>
                </a:ext>
              </a:extLst>
            </p:cNvPr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61" name="Rectangle 5"/>
              <p:cNvSpPr>
                <a:spLocks noChangeArrowheads="1"/>
              </p:cNvSpPr>
              <p:nvPr userDrawn="1"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61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2" name="Rectangle 7"/>
              <p:cNvSpPr>
                <a:spLocks noChangeArrowheads="1"/>
              </p:cNvSpPr>
              <p:nvPr userDrawn="1"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61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3" name="Rectangle 9"/>
              <p:cNvSpPr>
                <a:spLocks noChangeArrowheads="1"/>
              </p:cNvSpPr>
              <p:nvPr userDrawn="1"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61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4" name="Rectangle 11"/>
              <p:cNvSpPr>
                <a:spLocks noChangeArrowheads="1"/>
              </p:cNvSpPr>
              <p:nvPr userDrawn="1"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61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5" name="Rectangle 13"/>
              <p:cNvSpPr>
                <a:spLocks noChangeArrowheads="1"/>
              </p:cNvSpPr>
              <p:nvPr userDrawn="1"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61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2A6F0F7-2EF3-48C4-8EE0-BC1883413E0C}"/>
                </a:ext>
              </a:extLst>
            </p:cNvPr>
            <p:cNvGrpSpPr/>
            <p:nvPr userDrawn="1"/>
          </p:nvGrpSpPr>
          <p:grpSpPr>
            <a:xfrm>
              <a:off x="-600" y="-1"/>
              <a:ext cx="12193800" cy="6858001"/>
              <a:chOff x="-600" y="-1"/>
              <a:chExt cx="12193800" cy="6858001"/>
            </a:xfrm>
          </p:grpSpPr>
          <p:sp>
            <p:nvSpPr>
              <p:cNvPr id="50" name="No fly zone"/>
              <p:cNvSpPr/>
              <p:nvPr/>
            </p:nvSpPr>
            <p:spPr>
              <a:xfrm>
                <a:off x="0" y="-1"/>
                <a:ext cx="12193200" cy="6858000"/>
              </a:xfrm>
              <a:custGeom>
                <a:avLst/>
                <a:gdLst>
                  <a:gd name="connsiteX0" fmla="*/ 630001 w 12193200"/>
                  <a:gd name="connsiteY0" fmla="*/ 622800 h 6858000"/>
                  <a:gd name="connsiteX1" fmla="*/ 630001 w 12193200"/>
                  <a:gd name="connsiteY1" fmla="*/ 6160597 h 6858000"/>
                  <a:gd name="connsiteX2" fmla="*/ 11562000 w 12193200"/>
                  <a:gd name="connsiteY2" fmla="*/ 6160597 h 6858000"/>
                  <a:gd name="connsiteX3" fmla="*/ 11562000 w 12193200"/>
                  <a:gd name="connsiteY3" fmla="*/ 622800 h 6858000"/>
                  <a:gd name="connsiteX4" fmla="*/ 0 w 12193200"/>
                  <a:gd name="connsiteY4" fmla="*/ 0 h 6858000"/>
                  <a:gd name="connsiteX5" fmla="*/ 12193200 w 12193200"/>
                  <a:gd name="connsiteY5" fmla="*/ 0 h 6858000"/>
                  <a:gd name="connsiteX6" fmla="*/ 12193200 w 12193200"/>
                  <a:gd name="connsiteY6" fmla="*/ 622800 h 6858000"/>
                  <a:gd name="connsiteX7" fmla="*/ 12192000 w 12193200"/>
                  <a:gd name="connsiteY7" fmla="*/ 622800 h 6858000"/>
                  <a:gd name="connsiteX8" fmla="*/ 12192000 w 12193200"/>
                  <a:gd name="connsiteY8" fmla="*/ 6160597 h 6858000"/>
                  <a:gd name="connsiteX9" fmla="*/ 12193200 w 12193200"/>
                  <a:gd name="connsiteY9" fmla="*/ 6160597 h 6858000"/>
                  <a:gd name="connsiteX10" fmla="*/ 12193200 w 12193200"/>
                  <a:gd name="connsiteY10" fmla="*/ 6858000 h 6858000"/>
                  <a:gd name="connsiteX11" fmla="*/ 12192000 w 12193200"/>
                  <a:gd name="connsiteY11" fmla="*/ 6858000 h 6858000"/>
                  <a:gd name="connsiteX12" fmla="*/ 11562000 w 12193200"/>
                  <a:gd name="connsiteY12" fmla="*/ 6858000 h 6858000"/>
                  <a:gd name="connsiteX13" fmla="*/ 630001 w 12193200"/>
                  <a:gd name="connsiteY13" fmla="*/ 6858000 h 6858000"/>
                  <a:gd name="connsiteX14" fmla="*/ 1 w 12193200"/>
                  <a:gd name="connsiteY14" fmla="*/ 6858000 h 6858000"/>
                  <a:gd name="connsiteX15" fmla="*/ 1 w 12193200"/>
                  <a:gd name="connsiteY15" fmla="*/ 6160597 h 6858000"/>
                  <a:gd name="connsiteX16" fmla="*/ 1 w 12193200"/>
                  <a:gd name="connsiteY16" fmla="*/ 622800 h 6858000"/>
                  <a:gd name="connsiteX17" fmla="*/ 0 w 12193200"/>
                  <a:gd name="connsiteY17" fmla="*/ 622800 h 6858000"/>
                  <a:gd name="connsiteX0" fmla="*/ 306151 w 12193200"/>
                  <a:gd name="connsiteY0" fmla="*/ 603750 h 6858000"/>
                  <a:gd name="connsiteX1" fmla="*/ 630001 w 12193200"/>
                  <a:gd name="connsiteY1" fmla="*/ 6160597 h 6858000"/>
                  <a:gd name="connsiteX2" fmla="*/ 11562000 w 12193200"/>
                  <a:gd name="connsiteY2" fmla="*/ 6160597 h 6858000"/>
                  <a:gd name="connsiteX3" fmla="*/ 11562000 w 12193200"/>
                  <a:gd name="connsiteY3" fmla="*/ 622800 h 6858000"/>
                  <a:gd name="connsiteX4" fmla="*/ 306151 w 12193200"/>
                  <a:gd name="connsiteY4" fmla="*/ 603750 h 6858000"/>
                  <a:gd name="connsiteX5" fmla="*/ 0 w 12193200"/>
                  <a:gd name="connsiteY5" fmla="*/ 0 h 6858000"/>
                  <a:gd name="connsiteX6" fmla="*/ 12193200 w 12193200"/>
                  <a:gd name="connsiteY6" fmla="*/ 0 h 6858000"/>
                  <a:gd name="connsiteX7" fmla="*/ 12193200 w 12193200"/>
                  <a:gd name="connsiteY7" fmla="*/ 622800 h 6858000"/>
                  <a:gd name="connsiteX8" fmla="*/ 12192000 w 12193200"/>
                  <a:gd name="connsiteY8" fmla="*/ 622800 h 6858000"/>
                  <a:gd name="connsiteX9" fmla="*/ 12192000 w 12193200"/>
                  <a:gd name="connsiteY9" fmla="*/ 6160597 h 6858000"/>
                  <a:gd name="connsiteX10" fmla="*/ 12193200 w 12193200"/>
                  <a:gd name="connsiteY10" fmla="*/ 6160597 h 6858000"/>
                  <a:gd name="connsiteX11" fmla="*/ 12193200 w 12193200"/>
                  <a:gd name="connsiteY11" fmla="*/ 6858000 h 6858000"/>
                  <a:gd name="connsiteX12" fmla="*/ 12192000 w 12193200"/>
                  <a:gd name="connsiteY12" fmla="*/ 6858000 h 6858000"/>
                  <a:gd name="connsiteX13" fmla="*/ 11562000 w 12193200"/>
                  <a:gd name="connsiteY13" fmla="*/ 6858000 h 6858000"/>
                  <a:gd name="connsiteX14" fmla="*/ 630001 w 12193200"/>
                  <a:gd name="connsiteY14" fmla="*/ 6858000 h 6858000"/>
                  <a:gd name="connsiteX15" fmla="*/ 1 w 12193200"/>
                  <a:gd name="connsiteY15" fmla="*/ 6858000 h 6858000"/>
                  <a:gd name="connsiteX16" fmla="*/ 1 w 12193200"/>
                  <a:gd name="connsiteY16" fmla="*/ 6160597 h 6858000"/>
                  <a:gd name="connsiteX17" fmla="*/ 1 w 12193200"/>
                  <a:gd name="connsiteY17" fmla="*/ 622800 h 6858000"/>
                  <a:gd name="connsiteX18" fmla="*/ 0 w 12193200"/>
                  <a:gd name="connsiteY18" fmla="*/ 622800 h 6858000"/>
                  <a:gd name="connsiteX19" fmla="*/ 0 w 12193200"/>
                  <a:gd name="connsiteY19" fmla="*/ 0 h 6858000"/>
                  <a:gd name="connsiteX0" fmla="*/ 306151 w 12193200"/>
                  <a:gd name="connsiteY0" fmla="*/ 603750 h 6858000"/>
                  <a:gd name="connsiteX1" fmla="*/ 630001 w 12193200"/>
                  <a:gd name="connsiteY1" fmla="*/ 6160597 h 6858000"/>
                  <a:gd name="connsiteX2" fmla="*/ 11562000 w 12193200"/>
                  <a:gd name="connsiteY2" fmla="*/ 6160597 h 6858000"/>
                  <a:gd name="connsiteX3" fmla="*/ 11562000 w 12193200"/>
                  <a:gd name="connsiteY3" fmla="*/ 622800 h 6858000"/>
                  <a:gd name="connsiteX4" fmla="*/ 306151 w 12193200"/>
                  <a:gd name="connsiteY4" fmla="*/ 603750 h 6858000"/>
                  <a:gd name="connsiteX5" fmla="*/ 0 w 12193200"/>
                  <a:gd name="connsiteY5" fmla="*/ 0 h 6858000"/>
                  <a:gd name="connsiteX6" fmla="*/ 12193200 w 12193200"/>
                  <a:gd name="connsiteY6" fmla="*/ 0 h 6858000"/>
                  <a:gd name="connsiteX7" fmla="*/ 12193200 w 12193200"/>
                  <a:gd name="connsiteY7" fmla="*/ 622800 h 6858000"/>
                  <a:gd name="connsiteX8" fmla="*/ 12192000 w 12193200"/>
                  <a:gd name="connsiteY8" fmla="*/ 622800 h 6858000"/>
                  <a:gd name="connsiteX9" fmla="*/ 12192000 w 12193200"/>
                  <a:gd name="connsiteY9" fmla="*/ 6160597 h 6858000"/>
                  <a:gd name="connsiteX10" fmla="*/ 12193200 w 12193200"/>
                  <a:gd name="connsiteY10" fmla="*/ 6160597 h 6858000"/>
                  <a:gd name="connsiteX11" fmla="*/ 12193200 w 12193200"/>
                  <a:gd name="connsiteY11" fmla="*/ 6858000 h 6858000"/>
                  <a:gd name="connsiteX12" fmla="*/ 12192000 w 12193200"/>
                  <a:gd name="connsiteY12" fmla="*/ 6858000 h 6858000"/>
                  <a:gd name="connsiteX13" fmla="*/ 11562000 w 12193200"/>
                  <a:gd name="connsiteY13" fmla="*/ 6858000 h 6858000"/>
                  <a:gd name="connsiteX14" fmla="*/ 630001 w 12193200"/>
                  <a:gd name="connsiteY14" fmla="*/ 6858000 h 6858000"/>
                  <a:gd name="connsiteX15" fmla="*/ 1 w 12193200"/>
                  <a:gd name="connsiteY15" fmla="*/ 6858000 h 6858000"/>
                  <a:gd name="connsiteX16" fmla="*/ 1 w 12193200"/>
                  <a:gd name="connsiteY16" fmla="*/ 6160597 h 6858000"/>
                  <a:gd name="connsiteX17" fmla="*/ 1 w 12193200"/>
                  <a:gd name="connsiteY17" fmla="*/ 622800 h 6858000"/>
                  <a:gd name="connsiteX18" fmla="*/ 0 w 12193200"/>
                  <a:gd name="connsiteY18" fmla="*/ 622800 h 6858000"/>
                  <a:gd name="connsiteX19" fmla="*/ 0 w 12193200"/>
                  <a:gd name="connsiteY19" fmla="*/ 0 h 6858000"/>
                  <a:gd name="connsiteX0" fmla="*/ 242651 w 12193200"/>
                  <a:gd name="connsiteY0" fmla="*/ 610100 h 6858000"/>
                  <a:gd name="connsiteX1" fmla="*/ 630001 w 12193200"/>
                  <a:gd name="connsiteY1" fmla="*/ 6160597 h 6858000"/>
                  <a:gd name="connsiteX2" fmla="*/ 11562000 w 12193200"/>
                  <a:gd name="connsiteY2" fmla="*/ 6160597 h 6858000"/>
                  <a:gd name="connsiteX3" fmla="*/ 11562000 w 12193200"/>
                  <a:gd name="connsiteY3" fmla="*/ 622800 h 6858000"/>
                  <a:gd name="connsiteX4" fmla="*/ 242651 w 12193200"/>
                  <a:gd name="connsiteY4" fmla="*/ 610100 h 6858000"/>
                  <a:gd name="connsiteX5" fmla="*/ 0 w 12193200"/>
                  <a:gd name="connsiteY5" fmla="*/ 0 h 6858000"/>
                  <a:gd name="connsiteX6" fmla="*/ 12193200 w 12193200"/>
                  <a:gd name="connsiteY6" fmla="*/ 0 h 6858000"/>
                  <a:gd name="connsiteX7" fmla="*/ 12193200 w 12193200"/>
                  <a:gd name="connsiteY7" fmla="*/ 622800 h 6858000"/>
                  <a:gd name="connsiteX8" fmla="*/ 12192000 w 12193200"/>
                  <a:gd name="connsiteY8" fmla="*/ 622800 h 6858000"/>
                  <a:gd name="connsiteX9" fmla="*/ 12192000 w 12193200"/>
                  <a:gd name="connsiteY9" fmla="*/ 6160597 h 6858000"/>
                  <a:gd name="connsiteX10" fmla="*/ 12193200 w 12193200"/>
                  <a:gd name="connsiteY10" fmla="*/ 6160597 h 6858000"/>
                  <a:gd name="connsiteX11" fmla="*/ 12193200 w 12193200"/>
                  <a:gd name="connsiteY11" fmla="*/ 6858000 h 6858000"/>
                  <a:gd name="connsiteX12" fmla="*/ 12192000 w 12193200"/>
                  <a:gd name="connsiteY12" fmla="*/ 6858000 h 6858000"/>
                  <a:gd name="connsiteX13" fmla="*/ 11562000 w 12193200"/>
                  <a:gd name="connsiteY13" fmla="*/ 6858000 h 6858000"/>
                  <a:gd name="connsiteX14" fmla="*/ 630001 w 12193200"/>
                  <a:gd name="connsiteY14" fmla="*/ 6858000 h 6858000"/>
                  <a:gd name="connsiteX15" fmla="*/ 1 w 12193200"/>
                  <a:gd name="connsiteY15" fmla="*/ 6858000 h 6858000"/>
                  <a:gd name="connsiteX16" fmla="*/ 1 w 12193200"/>
                  <a:gd name="connsiteY16" fmla="*/ 6160597 h 6858000"/>
                  <a:gd name="connsiteX17" fmla="*/ 1 w 12193200"/>
                  <a:gd name="connsiteY17" fmla="*/ 622800 h 6858000"/>
                  <a:gd name="connsiteX18" fmla="*/ 0 w 12193200"/>
                  <a:gd name="connsiteY18" fmla="*/ 622800 h 6858000"/>
                  <a:gd name="connsiteX19" fmla="*/ 0 w 12193200"/>
                  <a:gd name="connsiteY19" fmla="*/ 0 h 6858000"/>
                  <a:gd name="connsiteX0" fmla="*/ 236301 w 12193200"/>
                  <a:gd name="connsiteY0" fmla="*/ 616450 h 6858000"/>
                  <a:gd name="connsiteX1" fmla="*/ 630001 w 12193200"/>
                  <a:gd name="connsiteY1" fmla="*/ 6160597 h 6858000"/>
                  <a:gd name="connsiteX2" fmla="*/ 11562000 w 12193200"/>
                  <a:gd name="connsiteY2" fmla="*/ 6160597 h 6858000"/>
                  <a:gd name="connsiteX3" fmla="*/ 11562000 w 12193200"/>
                  <a:gd name="connsiteY3" fmla="*/ 622800 h 6858000"/>
                  <a:gd name="connsiteX4" fmla="*/ 236301 w 12193200"/>
                  <a:gd name="connsiteY4" fmla="*/ 616450 h 6858000"/>
                  <a:gd name="connsiteX5" fmla="*/ 0 w 12193200"/>
                  <a:gd name="connsiteY5" fmla="*/ 0 h 6858000"/>
                  <a:gd name="connsiteX6" fmla="*/ 12193200 w 12193200"/>
                  <a:gd name="connsiteY6" fmla="*/ 0 h 6858000"/>
                  <a:gd name="connsiteX7" fmla="*/ 12193200 w 12193200"/>
                  <a:gd name="connsiteY7" fmla="*/ 622800 h 6858000"/>
                  <a:gd name="connsiteX8" fmla="*/ 12192000 w 12193200"/>
                  <a:gd name="connsiteY8" fmla="*/ 622800 h 6858000"/>
                  <a:gd name="connsiteX9" fmla="*/ 12192000 w 12193200"/>
                  <a:gd name="connsiteY9" fmla="*/ 6160597 h 6858000"/>
                  <a:gd name="connsiteX10" fmla="*/ 12193200 w 12193200"/>
                  <a:gd name="connsiteY10" fmla="*/ 6160597 h 6858000"/>
                  <a:gd name="connsiteX11" fmla="*/ 12193200 w 12193200"/>
                  <a:gd name="connsiteY11" fmla="*/ 6858000 h 6858000"/>
                  <a:gd name="connsiteX12" fmla="*/ 12192000 w 12193200"/>
                  <a:gd name="connsiteY12" fmla="*/ 6858000 h 6858000"/>
                  <a:gd name="connsiteX13" fmla="*/ 11562000 w 12193200"/>
                  <a:gd name="connsiteY13" fmla="*/ 6858000 h 6858000"/>
                  <a:gd name="connsiteX14" fmla="*/ 630001 w 12193200"/>
                  <a:gd name="connsiteY14" fmla="*/ 6858000 h 6858000"/>
                  <a:gd name="connsiteX15" fmla="*/ 1 w 12193200"/>
                  <a:gd name="connsiteY15" fmla="*/ 6858000 h 6858000"/>
                  <a:gd name="connsiteX16" fmla="*/ 1 w 12193200"/>
                  <a:gd name="connsiteY16" fmla="*/ 6160597 h 6858000"/>
                  <a:gd name="connsiteX17" fmla="*/ 1 w 12193200"/>
                  <a:gd name="connsiteY17" fmla="*/ 622800 h 6858000"/>
                  <a:gd name="connsiteX18" fmla="*/ 0 w 12193200"/>
                  <a:gd name="connsiteY18" fmla="*/ 622800 h 6858000"/>
                  <a:gd name="connsiteX19" fmla="*/ 0 w 12193200"/>
                  <a:gd name="connsiteY19" fmla="*/ 0 h 6858000"/>
                  <a:gd name="connsiteX0" fmla="*/ 236301 w 12193200"/>
                  <a:gd name="connsiteY0" fmla="*/ 616450 h 6858000"/>
                  <a:gd name="connsiteX1" fmla="*/ 229951 w 12193200"/>
                  <a:gd name="connsiteY1" fmla="*/ 6166947 h 6858000"/>
                  <a:gd name="connsiteX2" fmla="*/ 11562000 w 12193200"/>
                  <a:gd name="connsiteY2" fmla="*/ 6160597 h 6858000"/>
                  <a:gd name="connsiteX3" fmla="*/ 11562000 w 12193200"/>
                  <a:gd name="connsiteY3" fmla="*/ 622800 h 6858000"/>
                  <a:gd name="connsiteX4" fmla="*/ 236301 w 12193200"/>
                  <a:gd name="connsiteY4" fmla="*/ 616450 h 6858000"/>
                  <a:gd name="connsiteX5" fmla="*/ 0 w 12193200"/>
                  <a:gd name="connsiteY5" fmla="*/ 0 h 6858000"/>
                  <a:gd name="connsiteX6" fmla="*/ 12193200 w 12193200"/>
                  <a:gd name="connsiteY6" fmla="*/ 0 h 6858000"/>
                  <a:gd name="connsiteX7" fmla="*/ 12193200 w 12193200"/>
                  <a:gd name="connsiteY7" fmla="*/ 622800 h 6858000"/>
                  <a:gd name="connsiteX8" fmla="*/ 12192000 w 12193200"/>
                  <a:gd name="connsiteY8" fmla="*/ 622800 h 6858000"/>
                  <a:gd name="connsiteX9" fmla="*/ 12192000 w 12193200"/>
                  <a:gd name="connsiteY9" fmla="*/ 6160597 h 6858000"/>
                  <a:gd name="connsiteX10" fmla="*/ 12193200 w 12193200"/>
                  <a:gd name="connsiteY10" fmla="*/ 6160597 h 6858000"/>
                  <a:gd name="connsiteX11" fmla="*/ 12193200 w 12193200"/>
                  <a:gd name="connsiteY11" fmla="*/ 6858000 h 6858000"/>
                  <a:gd name="connsiteX12" fmla="*/ 12192000 w 12193200"/>
                  <a:gd name="connsiteY12" fmla="*/ 6858000 h 6858000"/>
                  <a:gd name="connsiteX13" fmla="*/ 11562000 w 12193200"/>
                  <a:gd name="connsiteY13" fmla="*/ 6858000 h 6858000"/>
                  <a:gd name="connsiteX14" fmla="*/ 630001 w 12193200"/>
                  <a:gd name="connsiteY14" fmla="*/ 6858000 h 6858000"/>
                  <a:gd name="connsiteX15" fmla="*/ 1 w 12193200"/>
                  <a:gd name="connsiteY15" fmla="*/ 6858000 h 6858000"/>
                  <a:gd name="connsiteX16" fmla="*/ 1 w 12193200"/>
                  <a:gd name="connsiteY16" fmla="*/ 6160597 h 6858000"/>
                  <a:gd name="connsiteX17" fmla="*/ 1 w 12193200"/>
                  <a:gd name="connsiteY17" fmla="*/ 622800 h 6858000"/>
                  <a:gd name="connsiteX18" fmla="*/ 0 w 12193200"/>
                  <a:gd name="connsiteY18" fmla="*/ 622800 h 6858000"/>
                  <a:gd name="connsiteX19" fmla="*/ 0 w 12193200"/>
                  <a:gd name="connsiteY19" fmla="*/ 0 h 6858000"/>
                  <a:gd name="connsiteX0" fmla="*/ 236301 w 12193200"/>
                  <a:gd name="connsiteY0" fmla="*/ 616450 h 6858000"/>
                  <a:gd name="connsiteX1" fmla="*/ 242651 w 12193200"/>
                  <a:gd name="connsiteY1" fmla="*/ 6160597 h 6858000"/>
                  <a:gd name="connsiteX2" fmla="*/ 11562000 w 12193200"/>
                  <a:gd name="connsiteY2" fmla="*/ 6160597 h 6858000"/>
                  <a:gd name="connsiteX3" fmla="*/ 11562000 w 12193200"/>
                  <a:gd name="connsiteY3" fmla="*/ 622800 h 6858000"/>
                  <a:gd name="connsiteX4" fmla="*/ 236301 w 12193200"/>
                  <a:gd name="connsiteY4" fmla="*/ 616450 h 6858000"/>
                  <a:gd name="connsiteX5" fmla="*/ 0 w 12193200"/>
                  <a:gd name="connsiteY5" fmla="*/ 0 h 6858000"/>
                  <a:gd name="connsiteX6" fmla="*/ 12193200 w 12193200"/>
                  <a:gd name="connsiteY6" fmla="*/ 0 h 6858000"/>
                  <a:gd name="connsiteX7" fmla="*/ 12193200 w 12193200"/>
                  <a:gd name="connsiteY7" fmla="*/ 622800 h 6858000"/>
                  <a:gd name="connsiteX8" fmla="*/ 12192000 w 12193200"/>
                  <a:gd name="connsiteY8" fmla="*/ 622800 h 6858000"/>
                  <a:gd name="connsiteX9" fmla="*/ 12192000 w 12193200"/>
                  <a:gd name="connsiteY9" fmla="*/ 6160597 h 6858000"/>
                  <a:gd name="connsiteX10" fmla="*/ 12193200 w 12193200"/>
                  <a:gd name="connsiteY10" fmla="*/ 6160597 h 6858000"/>
                  <a:gd name="connsiteX11" fmla="*/ 12193200 w 12193200"/>
                  <a:gd name="connsiteY11" fmla="*/ 6858000 h 6858000"/>
                  <a:gd name="connsiteX12" fmla="*/ 12192000 w 12193200"/>
                  <a:gd name="connsiteY12" fmla="*/ 6858000 h 6858000"/>
                  <a:gd name="connsiteX13" fmla="*/ 11562000 w 12193200"/>
                  <a:gd name="connsiteY13" fmla="*/ 6858000 h 6858000"/>
                  <a:gd name="connsiteX14" fmla="*/ 630001 w 12193200"/>
                  <a:gd name="connsiteY14" fmla="*/ 6858000 h 6858000"/>
                  <a:gd name="connsiteX15" fmla="*/ 1 w 12193200"/>
                  <a:gd name="connsiteY15" fmla="*/ 6858000 h 6858000"/>
                  <a:gd name="connsiteX16" fmla="*/ 1 w 12193200"/>
                  <a:gd name="connsiteY16" fmla="*/ 6160597 h 6858000"/>
                  <a:gd name="connsiteX17" fmla="*/ 1 w 12193200"/>
                  <a:gd name="connsiteY17" fmla="*/ 622800 h 6858000"/>
                  <a:gd name="connsiteX18" fmla="*/ 0 w 12193200"/>
                  <a:gd name="connsiteY18" fmla="*/ 622800 h 6858000"/>
                  <a:gd name="connsiteX19" fmla="*/ 0 w 12193200"/>
                  <a:gd name="connsiteY19" fmla="*/ 0 h 6858000"/>
                  <a:gd name="connsiteX0" fmla="*/ 236301 w 12193200"/>
                  <a:gd name="connsiteY0" fmla="*/ 616450 h 6858000"/>
                  <a:gd name="connsiteX1" fmla="*/ 242651 w 12193200"/>
                  <a:gd name="connsiteY1" fmla="*/ 6160597 h 6858000"/>
                  <a:gd name="connsiteX2" fmla="*/ 11959933 w 12193200"/>
                  <a:gd name="connsiteY2" fmla="*/ 6169064 h 6858000"/>
                  <a:gd name="connsiteX3" fmla="*/ 11562000 w 12193200"/>
                  <a:gd name="connsiteY3" fmla="*/ 622800 h 6858000"/>
                  <a:gd name="connsiteX4" fmla="*/ 236301 w 12193200"/>
                  <a:gd name="connsiteY4" fmla="*/ 616450 h 6858000"/>
                  <a:gd name="connsiteX5" fmla="*/ 0 w 12193200"/>
                  <a:gd name="connsiteY5" fmla="*/ 0 h 6858000"/>
                  <a:gd name="connsiteX6" fmla="*/ 12193200 w 12193200"/>
                  <a:gd name="connsiteY6" fmla="*/ 0 h 6858000"/>
                  <a:gd name="connsiteX7" fmla="*/ 12193200 w 12193200"/>
                  <a:gd name="connsiteY7" fmla="*/ 622800 h 6858000"/>
                  <a:gd name="connsiteX8" fmla="*/ 12192000 w 12193200"/>
                  <a:gd name="connsiteY8" fmla="*/ 622800 h 6858000"/>
                  <a:gd name="connsiteX9" fmla="*/ 12192000 w 12193200"/>
                  <a:gd name="connsiteY9" fmla="*/ 6160597 h 6858000"/>
                  <a:gd name="connsiteX10" fmla="*/ 12193200 w 12193200"/>
                  <a:gd name="connsiteY10" fmla="*/ 6160597 h 6858000"/>
                  <a:gd name="connsiteX11" fmla="*/ 12193200 w 12193200"/>
                  <a:gd name="connsiteY11" fmla="*/ 6858000 h 6858000"/>
                  <a:gd name="connsiteX12" fmla="*/ 12192000 w 12193200"/>
                  <a:gd name="connsiteY12" fmla="*/ 6858000 h 6858000"/>
                  <a:gd name="connsiteX13" fmla="*/ 11562000 w 12193200"/>
                  <a:gd name="connsiteY13" fmla="*/ 6858000 h 6858000"/>
                  <a:gd name="connsiteX14" fmla="*/ 630001 w 12193200"/>
                  <a:gd name="connsiteY14" fmla="*/ 6858000 h 6858000"/>
                  <a:gd name="connsiteX15" fmla="*/ 1 w 12193200"/>
                  <a:gd name="connsiteY15" fmla="*/ 6858000 h 6858000"/>
                  <a:gd name="connsiteX16" fmla="*/ 1 w 12193200"/>
                  <a:gd name="connsiteY16" fmla="*/ 6160597 h 6858000"/>
                  <a:gd name="connsiteX17" fmla="*/ 1 w 12193200"/>
                  <a:gd name="connsiteY17" fmla="*/ 622800 h 6858000"/>
                  <a:gd name="connsiteX18" fmla="*/ 0 w 12193200"/>
                  <a:gd name="connsiteY18" fmla="*/ 622800 h 6858000"/>
                  <a:gd name="connsiteX19" fmla="*/ 0 w 12193200"/>
                  <a:gd name="connsiteY19" fmla="*/ 0 h 6858000"/>
                  <a:gd name="connsiteX0" fmla="*/ 236301 w 12193200"/>
                  <a:gd name="connsiteY0" fmla="*/ 616450 h 6858000"/>
                  <a:gd name="connsiteX1" fmla="*/ 242651 w 12193200"/>
                  <a:gd name="connsiteY1" fmla="*/ 6160597 h 6858000"/>
                  <a:gd name="connsiteX2" fmla="*/ 11959933 w 12193200"/>
                  <a:gd name="connsiteY2" fmla="*/ 6169064 h 6858000"/>
                  <a:gd name="connsiteX3" fmla="*/ 11955700 w 12193200"/>
                  <a:gd name="connsiteY3" fmla="*/ 631267 h 6858000"/>
                  <a:gd name="connsiteX4" fmla="*/ 236301 w 12193200"/>
                  <a:gd name="connsiteY4" fmla="*/ 616450 h 6858000"/>
                  <a:gd name="connsiteX5" fmla="*/ 0 w 12193200"/>
                  <a:gd name="connsiteY5" fmla="*/ 0 h 6858000"/>
                  <a:gd name="connsiteX6" fmla="*/ 12193200 w 12193200"/>
                  <a:gd name="connsiteY6" fmla="*/ 0 h 6858000"/>
                  <a:gd name="connsiteX7" fmla="*/ 12193200 w 12193200"/>
                  <a:gd name="connsiteY7" fmla="*/ 622800 h 6858000"/>
                  <a:gd name="connsiteX8" fmla="*/ 12192000 w 12193200"/>
                  <a:gd name="connsiteY8" fmla="*/ 622800 h 6858000"/>
                  <a:gd name="connsiteX9" fmla="*/ 12192000 w 12193200"/>
                  <a:gd name="connsiteY9" fmla="*/ 6160597 h 6858000"/>
                  <a:gd name="connsiteX10" fmla="*/ 12193200 w 12193200"/>
                  <a:gd name="connsiteY10" fmla="*/ 6160597 h 6858000"/>
                  <a:gd name="connsiteX11" fmla="*/ 12193200 w 12193200"/>
                  <a:gd name="connsiteY11" fmla="*/ 6858000 h 6858000"/>
                  <a:gd name="connsiteX12" fmla="*/ 12192000 w 12193200"/>
                  <a:gd name="connsiteY12" fmla="*/ 6858000 h 6858000"/>
                  <a:gd name="connsiteX13" fmla="*/ 11562000 w 12193200"/>
                  <a:gd name="connsiteY13" fmla="*/ 6858000 h 6858000"/>
                  <a:gd name="connsiteX14" fmla="*/ 630001 w 12193200"/>
                  <a:gd name="connsiteY14" fmla="*/ 6858000 h 6858000"/>
                  <a:gd name="connsiteX15" fmla="*/ 1 w 12193200"/>
                  <a:gd name="connsiteY15" fmla="*/ 6858000 h 6858000"/>
                  <a:gd name="connsiteX16" fmla="*/ 1 w 12193200"/>
                  <a:gd name="connsiteY16" fmla="*/ 6160597 h 6858000"/>
                  <a:gd name="connsiteX17" fmla="*/ 1 w 12193200"/>
                  <a:gd name="connsiteY17" fmla="*/ 622800 h 6858000"/>
                  <a:gd name="connsiteX18" fmla="*/ 0 w 12193200"/>
                  <a:gd name="connsiteY18" fmla="*/ 622800 h 6858000"/>
                  <a:gd name="connsiteX19" fmla="*/ 0 w 12193200"/>
                  <a:gd name="connsiteY19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193200" h="6858000">
                    <a:moveTo>
                      <a:pt x="236301" y="616450"/>
                    </a:moveTo>
                    <a:cubicBezTo>
                      <a:pt x="234184" y="2466616"/>
                      <a:pt x="244768" y="4310431"/>
                      <a:pt x="242651" y="6160597"/>
                    </a:cubicBezTo>
                    <a:lnTo>
                      <a:pt x="11959933" y="6169064"/>
                    </a:lnTo>
                    <a:lnTo>
                      <a:pt x="11955700" y="631267"/>
                    </a:lnTo>
                    <a:lnTo>
                      <a:pt x="236301" y="616450"/>
                    </a:lnTo>
                    <a:close/>
                    <a:moveTo>
                      <a:pt x="0" y="0"/>
                    </a:moveTo>
                    <a:lnTo>
                      <a:pt x="12193200" y="0"/>
                    </a:lnTo>
                    <a:lnTo>
                      <a:pt x="12193200" y="622800"/>
                    </a:lnTo>
                    <a:lnTo>
                      <a:pt x="12192000" y="622800"/>
                    </a:lnTo>
                    <a:lnTo>
                      <a:pt x="12192000" y="6160597"/>
                    </a:lnTo>
                    <a:lnTo>
                      <a:pt x="12193200" y="6160597"/>
                    </a:lnTo>
                    <a:lnTo>
                      <a:pt x="12193200" y="6858000"/>
                    </a:lnTo>
                    <a:lnTo>
                      <a:pt x="12192000" y="6858000"/>
                    </a:lnTo>
                    <a:lnTo>
                      <a:pt x="11562000" y="6858000"/>
                    </a:lnTo>
                    <a:lnTo>
                      <a:pt x="630001" y="6858000"/>
                    </a:lnTo>
                    <a:lnTo>
                      <a:pt x="1" y="6858000"/>
                    </a:lnTo>
                    <a:lnTo>
                      <a:pt x="1" y="6160597"/>
                    </a:lnTo>
                    <a:lnTo>
                      <a:pt x="1" y="622800"/>
                    </a:lnTo>
                    <a:lnTo>
                      <a:pt x="0" y="6228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FEF">
                  <a:alpha val="4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61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87DB36DF-7F92-4D41-9295-EA780EA6EF46}"/>
                  </a:ext>
                </a:extLst>
              </p:cNvPr>
              <p:cNvGrpSpPr/>
              <p:nvPr userDrawn="1"/>
            </p:nvGrpSpPr>
            <p:grpSpPr>
              <a:xfrm>
                <a:off x="887176" y="623550"/>
                <a:ext cx="10417647" cy="5537047"/>
                <a:chOff x="887176" y="623550"/>
                <a:chExt cx="10417647" cy="5537047"/>
              </a:xfrm>
            </p:grpSpPr>
            <p:sp>
              <p:nvSpPr>
                <p:cNvPr id="66" name="Rectangle 34"/>
                <p:cNvSpPr>
                  <a:spLocks noChangeArrowheads="1"/>
                </p:cNvSpPr>
                <p:nvPr/>
              </p:nvSpPr>
              <p:spPr bwMode="auto">
                <a:xfrm>
                  <a:off x="6964966" y="623550"/>
                  <a:ext cx="288000" cy="5537047"/>
                </a:xfrm>
                <a:prstGeom prst="rect">
                  <a:avLst/>
                </a:prstGeom>
                <a:solidFill>
                  <a:schemeClr val="accent5"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61">
                    <a:latin typeface="+mn-lt"/>
                    <a:ea typeface="+mn-ea"/>
                    <a:cs typeface="+mn-cs"/>
                    <a:sym typeface="+mn-lt"/>
                  </a:endParaRPr>
                </a:p>
              </p:txBody>
            </p:sp>
            <p:sp>
              <p:nvSpPr>
                <p:cNvPr id="67" name="Rectangle 35"/>
                <p:cNvSpPr>
                  <a:spLocks noChangeArrowheads="1"/>
                </p:cNvSpPr>
                <p:nvPr/>
              </p:nvSpPr>
              <p:spPr bwMode="auto">
                <a:xfrm>
                  <a:off x="8990896" y="623550"/>
                  <a:ext cx="288000" cy="5537047"/>
                </a:xfrm>
                <a:prstGeom prst="rect">
                  <a:avLst/>
                </a:prstGeom>
                <a:solidFill>
                  <a:schemeClr val="accent5"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61">
                    <a:latin typeface="+mn-lt"/>
                    <a:ea typeface="+mn-ea"/>
                    <a:cs typeface="+mn-cs"/>
                    <a:sym typeface="+mn-lt"/>
                  </a:endParaRPr>
                </a:p>
              </p:txBody>
            </p:sp>
            <p:sp>
              <p:nvSpPr>
                <p:cNvPr id="68" name="Rectangle 36"/>
                <p:cNvSpPr>
                  <a:spLocks noChangeArrowheads="1"/>
                </p:cNvSpPr>
                <p:nvPr/>
              </p:nvSpPr>
              <p:spPr bwMode="auto">
                <a:xfrm>
                  <a:off x="7977931" y="623550"/>
                  <a:ext cx="288000" cy="5537047"/>
                </a:xfrm>
                <a:prstGeom prst="rect">
                  <a:avLst/>
                </a:prstGeom>
                <a:solidFill>
                  <a:schemeClr val="accent5"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61">
                    <a:latin typeface="+mn-lt"/>
                    <a:ea typeface="+mn-ea"/>
                    <a:cs typeface="+mn-cs"/>
                    <a:sym typeface="+mn-lt"/>
                  </a:endParaRPr>
                </a:p>
              </p:txBody>
            </p:sp>
            <p:sp>
              <p:nvSpPr>
                <p:cNvPr id="69" name="Rectangle 37"/>
                <p:cNvSpPr>
                  <a:spLocks noChangeArrowheads="1"/>
                </p:cNvSpPr>
                <p:nvPr/>
              </p:nvSpPr>
              <p:spPr bwMode="auto">
                <a:xfrm>
                  <a:off x="10003861" y="623550"/>
                  <a:ext cx="288000" cy="5537047"/>
                </a:xfrm>
                <a:prstGeom prst="rect">
                  <a:avLst/>
                </a:prstGeom>
                <a:solidFill>
                  <a:schemeClr val="accent5"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61">
                    <a:latin typeface="+mn-lt"/>
                    <a:ea typeface="+mn-ea"/>
                    <a:cs typeface="+mn-cs"/>
                    <a:sym typeface="+mn-lt"/>
                  </a:endParaRPr>
                </a:p>
              </p:txBody>
            </p:sp>
            <p:sp>
              <p:nvSpPr>
                <p:cNvPr id="70" name="Rectangle 38"/>
                <p:cNvSpPr>
                  <a:spLocks noChangeArrowheads="1"/>
                </p:cNvSpPr>
                <p:nvPr/>
              </p:nvSpPr>
              <p:spPr bwMode="auto">
                <a:xfrm>
                  <a:off x="11016823" y="623550"/>
                  <a:ext cx="288000" cy="5537047"/>
                </a:xfrm>
                <a:prstGeom prst="rect">
                  <a:avLst/>
                </a:prstGeom>
                <a:solidFill>
                  <a:schemeClr val="accent5"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61">
                    <a:latin typeface="+mn-lt"/>
                    <a:ea typeface="+mn-ea"/>
                    <a:cs typeface="+mn-cs"/>
                    <a:sym typeface="+mn-lt"/>
                  </a:endParaRPr>
                </a:p>
              </p:txBody>
            </p:sp>
            <p:sp>
              <p:nvSpPr>
                <p:cNvPr id="71" name="Rectangle 39"/>
                <p:cNvSpPr>
                  <a:spLocks noChangeArrowheads="1"/>
                </p:cNvSpPr>
                <p:nvPr/>
              </p:nvSpPr>
              <p:spPr bwMode="auto">
                <a:xfrm>
                  <a:off x="5952001" y="623550"/>
                  <a:ext cx="288000" cy="5537047"/>
                </a:xfrm>
                <a:prstGeom prst="rect">
                  <a:avLst/>
                </a:prstGeom>
                <a:solidFill>
                  <a:schemeClr val="accent5"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61">
                    <a:latin typeface="+mn-lt"/>
                    <a:ea typeface="+mn-ea"/>
                    <a:cs typeface="+mn-cs"/>
                    <a:sym typeface="+mn-lt"/>
                  </a:endParaRPr>
                </a:p>
              </p:txBody>
            </p:sp>
            <p:sp>
              <p:nvSpPr>
                <p:cNvPr id="72" name="Rectangle 40"/>
                <p:cNvSpPr>
                  <a:spLocks noChangeArrowheads="1"/>
                </p:cNvSpPr>
                <p:nvPr/>
              </p:nvSpPr>
              <p:spPr bwMode="auto">
                <a:xfrm>
                  <a:off x="887176" y="623550"/>
                  <a:ext cx="288000" cy="5537047"/>
                </a:xfrm>
                <a:prstGeom prst="rect">
                  <a:avLst/>
                </a:prstGeom>
                <a:solidFill>
                  <a:schemeClr val="accent5"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61">
                    <a:latin typeface="+mn-lt"/>
                    <a:ea typeface="+mn-ea"/>
                    <a:cs typeface="+mn-cs"/>
                    <a:sym typeface="+mn-lt"/>
                  </a:endParaRPr>
                </a:p>
              </p:txBody>
            </p:sp>
            <p:sp>
              <p:nvSpPr>
                <p:cNvPr id="73" name="Rectangle 41"/>
                <p:cNvSpPr>
                  <a:spLocks noChangeArrowheads="1"/>
                </p:cNvSpPr>
                <p:nvPr/>
              </p:nvSpPr>
              <p:spPr bwMode="auto">
                <a:xfrm>
                  <a:off x="1900141" y="623550"/>
                  <a:ext cx="288000" cy="5537047"/>
                </a:xfrm>
                <a:prstGeom prst="rect">
                  <a:avLst/>
                </a:prstGeom>
                <a:solidFill>
                  <a:schemeClr val="accent5"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61">
                    <a:latin typeface="+mn-lt"/>
                    <a:ea typeface="+mn-ea"/>
                    <a:cs typeface="+mn-cs"/>
                    <a:sym typeface="+mn-lt"/>
                  </a:endParaRPr>
                </a:p>
              </p:txBody>
            </p:sp>
            <p:sp>
              <p:nvSpPr>
                <p:cNvPr id="74" name="Rectangle 42"/>
                <p:cNvSpPr>
                  <a:spLocks noChangeArrowheads="1"/>
                </p:cNvSpPr>
                <p:nvPr/>
              </p:nvSpPr>
              <p:spPr bwMode="auto">
                <a:xfrm>
                  <a:off x="2913106" y="623550"/>
                  <a:ext cx="288000" cy="5537047"/>
                </a:xfrm>
                <a:prstGeom prst="rect">
                  <a:avLst/>
                </a:prstGeom>
                <a:solidFill>
                  <a:schemeClr val="accent5"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61">
                    <a:latin typeface="+mn-lt"/>
                    <a:ea typeface="+mn-ea"/>
                    <a:cs typeface="+mn-cs"/>
                    <a:sym typeface="+mn-lt"/>
                  </a:endParaRPr>
                </a:p>
              </p:txBody>
            </p:sp>
            <p:sp>
              <p:nvSpPr>
                <p:cNvPr id="75" name="Rectangle 43"/>
                <p:cNvSpPr>
                  <a:spLocks noChangeArrowheads="1"/>
                </p:cNvSpPr>
                <p:nvPr/>
              </p:nvSpPr>
              <p:spPr bwMode="auto">
                <a:xfrm>
                  <a:off x="3926071" y="623550"/>
                  <a:ext cx="288000" cy="5537047"/>
                </a:xfrm>
                <a:prstGeom prst="rect">
                  <a:avLst/>
                </a:prstGeom>
                <a:solidFill>
                  <a:schemeClr val="accent5"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61">
                    <a:latin typeface="+mn-lt"/>
                    <a:ea typeface="+mn-ea"/>
                    <a:cs typeface="+mn-cs"/>
                    <a:sym typeface="+mn-lt"/>
                  </a:endParaRPr>
                </a:p>
              </p:txBody>
            </p:sp>
            <p:sp>
              <p:nvSpPr>
                <p:cNvPr id="76" name="Rectangle 44"/>
                <p:cNvSpPr>
                  <a:spLocks noChangeArrowheads="1"/>
                </p:cNvSpPr>
                <p:nvPr/>
              </p:nvSpPr>
              <p:spPr bwMode="auto">
                <a:xfrm>
                  <a:off x="4939036" y="623550"/>
                  <a:ext cx="288000" cy="5537047"/>
                </a:xfrm>
                <a:prstGeom prst="rect">
                  <a:avLst/>
                </a:prstGeom>
                <a:solidFill>
                  <a:schemeClr val="accent5"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61">
                    <a:latin typeface="+mn-lt"/>
                    <a:ea typeface="+mn-ea"/>
                    <a:cs typeface="+mn-cs"/>
                    <a:sym typeface="+mn-lt"/>
                  </a:endParaRPr>
                </a:p>
              </p:txBody>
            </p:sp>
          </p:grpSp>
          <p:sp>
            <p:nvSpPr>
              <p:cNvPr id="53" name="Slide edges"/>
              <p:cNvSpPr>
                <a:spLocks/>
              </p:cNvSpPr>
              <p:nvPr userDrawn="1"/>
            </p:nvSpPr>
            <p:spPr bwMode="auto">
              <a:xfrm>
                <a:off x="-600" y="0"/>
                <a:ext cx="12193200" cy="6858000"/>
              </a:xfrm>
              <a:custGeom>
                <a:avLst/>
                <a:gdLst>
                  <a:gd name="T0" fmla="*/ 6024 w 6026"/>
                  <a:gd name="T1" fmla="*/ 3394 h 3396"/>
                  <a:gd name="T2" fmla="*/ 6024 w 6026"/>
                  <a:gd name="T3" fmla="*/ 3391 h 3396"/>
                  <a:gd name="T4" fmla="*/ 5 w 6026"/>
                  <a:gd name="T5" fmla="*/ 3391 h 3396"/>
                  <a:gd name="T6" fmla="*/ 5 w 6026"/>
                  <a:gd name="T7" fmla="*/ 5 h 3396"/>
                  <a:gd name="T8" fmla="*/ 6021 w 6026"/>
                  <a:gd name="T9" fmla="*/ 5 h 3396"/>
                  <a:gd name="T10" fmla="*/ 6021 w 6026"/>
                  <a:gd name="T11" fmla="*/ 3394 h 3396"/>
                  <a:gd name="T12" fmla="*/ 6024 w 6026"/>
                  <a:gd name="T13" fmla="*/ 3394 h 3396"/>
                  <a:gd name="T14" fmla="*/ 6024 w 6026"/>
                  <a:gd name="T15" fmla="*/ 3391 h 3396"/>
                  <a:gd name="T16" fmla="*/ 6024 w 6026"/>
                  <a:gd name="T17" fmla="*/ 3394 h 3396"/>
                  <a:gd name="T18" fmla="*/ 6026 w 6026"/>
                  <a:gd name="T19" fmla="*/ 3394 h 3396"/>
                  <a:gd name="T20" fmla="*/ 6026 w 6026"/>
                  <a:gd name="T21" fmla="*/ 0 h 3396"/>
                  <a:gd name="T22" fmla="*/ 0 w 6026"/>
                  <a:gd name="T23" fmla="*/ 0 h 3396"/>
                  <a:gd name="T24" fmla="*/ 0 w 6026"/>
                  <a:gd name="T25" fmla="*/ 3396 h 3396"/>
                  <a:gd name="T26" fmla="*/ 6026 w 6026"/>
                  <a:gd name="T27" fmla="*/ 3396 h 3396"/>
                  <a:gd name="T28" fmla="*/ 6026 w 6026"/>
                  <a:gd name="T29" fmla="*/ 3394 h 3396"/>
                  <a:gd name="T30" fmla="*/ 6024 w 6026"/>
                  <a:gd name="T31" fmla="*/ 3394 h 3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26" h="3396">
                    <a:moveTo>
                      <a:pt x="6024" y="3394"/>
                    </a:moveTo>
                    <a:lnTo>
                      <a:pt x="6024" y="3391"/>
                    </a:lnTo>
                    <a:lnTo>
                      <a:pt x="5" y="3391"/>
                    </a:lnTo>
                    <a:lnTo>
                      <a:pt x="5" y="5"/>
                    </a:lnTo>
                    <a:lnTo>
                      <a:pt x="6021" y="5"/>
                    </a:lnTo>
                    <a:lnTo>
                      <a:pt x="6021" y="3394"/>
                    </a:lnTo>
                    <a:lnTo>
                      <a:pt x="6024" y="3394"/>
                    </a:lnTo>
                    <a:lnTo>
                      <a:pt x="6024" y="3391"/>
                    </a:lnTo>
                    <a:lnTo>
                      <a:pt x="6024" y="3394"/>
                    </a:lnTo>
                    <a:lnTo>
                      <a:pt x="6026" y="3394"/>
                    </a:lnTo>
                    <a:lnTo>
                      <a:pt x="6026" y="0"/>
                    </a:lnTo>
                    <a:lnTo>
                      <a:pt x="0" y="0"/>
                    </a:lnTo>
                    <a:lnTo>
                      <a:pt x="0" y="3396"/>
                    </a:lnTo>
                    <a:lnTo>
                      <a:pt x="6026" y="3396"/>
                    </a:lnTo>
                    <a:lnTo>
                      <a:pt x="6026" y="3394"/>
                    </a:lnTo>
                    <a:lnTo>
                      <a:pt x="6024" y="3394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91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61" b="0" i="0" u="none" strike="noStrike" kern="1200" cap="none" spc="0" normalizeH="0" baseline="0" noProof="0">
                  <a:ln>
                    <a:noFill/>
                  </a:ln>
                  <a:solidFill>
                    <a:srgbClr val="575757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54" name="Footnote measure"/>
              <p:cNvSpPr>
                <a:spLocks noChangeArrowheads="1"/>
              </p:cNvSpPr>
              <p:nvPr userDrawn="1"/>
            </p:nvSpPr>
            <p:spPr bwMode="auto">
              <a:xfrm>
                <a:off x="232778" y="6159600"/>
                <a:ext cx="11726443" cy="378584"/>
              </a:xfrm>
              <a:prstGeom prst="rect">
                <a:avLst/>
              </a:prstGeom>
              <a:solidFill>
                <a:schemeClr val="accent3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61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57" name="Whitespace measure"/>
              <p:cNvSpPr>
                <a:spLocks noChangeArrowheads="1"/>
              </p:cNvSpPr>
              <p:nvPr userDrawn="1"/>
            </p:nvSpPr>
            <p:spPr bwMode="auto">
              <a:xfrm>
                <a:off x="232778" y="1497600"/>
                <a:ext cx="11726443" cy="583200"/>
              </a:xfrm>
              <a:prstGeom prst="rect">
                <a:avLst/>
              </a:prstGeom>
              <a:solidFill>
                <a:schemeClr val="accent3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61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59" name="Live area"/>
              <p:cNvSpPr/>
              <p:nvPr userDrawn="1"/>
            </p:nvSpPr>
            <p:spPr>
              <a:xfrm>
                <a:off x="232778" y="2080801"/>
                <a:ext cx="11726443" cy="4078800"/>
              </a:xfrm>
              <a:custGeom>
                <a:avLst/>
                <a:gdLst>
                  <a:gd name="connsiteX0" fmla="*/ 0 w 10931999"/>
                  <a:gd name="connsiteY0" fmla="*/ 0 h 5537797"/>
                  <a:gd name="connsiteX1" fmla="*/ 10931999 w 10931999"/>
                  <a:gd name="connsiteY1" fmla="*/ 0 h 5537797"/>
                  <a:gd name="connsiteX2" fmla="*/ 10931999 w 10931999"/>
                  <a:gd name="connsiteY2" fmla="*/ 5537797 h 5537797"/>
                  <a:gd name="connsiteX3" fmla="*/ 0 w 10931999"/>
                  <a:gd name="connsiteY3" fmla="*/ 5537797 h 5537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1999" h="5537797">
                    <a:moveTo>
                      <a:pt x="0" y="0"/>
                    </a:moveTo>
                    <a:lnTo>
                      <a:pt x="10931999" y="0"/>
                    </a:lnTo>
                    <a:lnTo>
                      <a:pt x="10931999" y="5537797"/>
                    </a:lnTo>
                    <a:lnTo>
                      <a:pt x="0" y="5537797"/>
                    </a:lnTo>
                    <a:close/>
                  </a:path>
                </a:pathLst>
              </a:custGeom>
              <a:noFill/>
              <a:ln w="9525">
                <a:solidFill>
                  <a:srgbClr val="E71C57">
                    <a:alpha val="35000"/>
                  </a:srgbClr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lnSpc>
                    <a:spcPct val="90000"/>
                  </a:lnSpc>
                  <a:spcAft>
                    <a:spcPts val="756"/>
                  </a:spcAft>
                </a:pPr>
                <a:endParaRPr lang="en-US" sz="907">
                  <a:solidFill>
                    <a:schemeClr val="bg1"/>
                  </a:solidFill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0" name="Footnote example"/>
              <p:cNvSpPr txBox="1"/>
              <p:nvPr userDrawn="1"/>
            </p:nvSpPr>
            <p:spPr>
              <a:xfrm>
                <a:off x="232778" y="6144441"/>
                <a:ext cx="9030914" cy="4154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>
                <a:spAutoFit/>
              </a:bodyPr>
              <a:lstStyle/>
              <a:p>
                <a:pPr marL="0" marR="0" lvl="0" indent="0" algn="l" defTabSz="691286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56" b="0" i="0" u="none" strike="noStrike" kern="1200" cap="none" spc="0" normalizeH="0" baseline="0" noProof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  <a:sym typeface="+mn-lt"/>
                  </a:rPr>
                  <a:t>1. xxxx  2. xxxx  3. List footnotes in numerical order. Footnote numbers are not bracketed. Use 10pt font</a:t>
                </a:r>
              </a:p>
              <a:p>
                <a:pPr marL="0" marR="0" lvl="0" indent="0" algn="l" defTabSz="691286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56" b="0" i="0" u="none" strike="noStrike" kern="1200" cap="none" spc="0" normalizeH="0" baseline="0" noProof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  <a:sym typeface="+mn-lt"/>
                  </a:rPr>
                  <a:t>Note: Do not put a period at the end of the note or the source</a:t>
                </a:r>
              </a:p>
              <a:p>
                <a:pPr marL="0" marR="0" lvl="0" indent="0" algn="l" defTabSz="691286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56" b="0" i="0" u="none" strike="noStrike" kern="1200" cap="none" spc="0" normalizeH="0" baseline="0" noProof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  <a:sym typeface="+mn-lt"/>
                  </a:rPr>
                  <a:t>Source: Include a source for every chart that you use. Separate sources with a semicolon; BCG-related sources go at the end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4974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02294970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538FAA8-D28A-4D9B-A153-1CB1B70827A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0013" cy="120018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3629" b="0" i="0" baseline="0">
              <a:solidFill>
                <a:srgbClr val="FFFFFF"/>
              </a:solidFill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pic>
        <p:nvPicPr>
          <p:cNvPr id="7" name="Picture Placeholder 1">
            <a:extLst>
              <a:ext uri="{FF2B5EF4-FFF2-40B4-BE49-F238E27FC236}">
                <a16:creationId xmlns:a16="http://schemas.microsoft.com/office/drawing/2014/main" id="{CF8F4D1F-FA98-438E-852D-8C37076AE17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2019" y="182428"/>
            <a:ext cx="8892989" cy="481992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CFF19D0-935E-4069-B6E6-800E642867C8}"/>
              </a:ext>
            </a:extLst>
          </p:cNvPr>
          <p:cNvGrpSpPr/>
          <p:nvPr userDrawn="1"/>
        </p:nvGrpSpPr>
        <p:grpSpPr>
          <a:xfrm>
            <a:off x="342039" y="0"/>
            <a:ext cx="655848" cy="1143207"/>
            <a:chOff x="1551833" y="0"/>
            <a:chExt cx="867536" cy="151214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EF1493A-B8D0-48C1-896F-B5F656205C31}"/>
                </a:ext>
              </a:extLst>
            </p:cNvPr>
            <p:cNvSpPr/>
            <p:nvPr/>
          </p:nvSpPr>
          <p:spPr>
            <a:xfrm>
              <a:off x="1551833" y="0"/>
              <a:ext cx="867536" cy="1512142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61"/>
            </a:p>
          </p:txBody>
        </p:sp>
        <p:pic>
          <p:nvPicPr>
            <p:cNvPr id="10" name="Picture 105">
              <a:extLst>
                <a:ext uri="{FF2B5EF4-FFF2-40B4-BE49-F238E27FC236}">
                  <a16:creationId xmlns:a16="http://schemas.microsoft.com/office/drawing/2014/main" id="{3D328AC3-8839-47C9-92B4-7957853772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610"/>
            <a:stretch/>
          </p:blipFill>
          <p:spPr bwMode="auto">
            <a:xfrm>
              <a:off x="1719636" y="280455"/>
              <a:ext cx="531931" cy="6372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5">
              <a:extLst>
                <a:ext uri="{FF2B5EF4-FFF2-40B4-BE49-F238E27FC236}">
                  <a16:creationId xmlns:a16="http://schemas.microsoft.com/office/drawing/2014/main" id="{F691058F-7698-447A-A67A-C1024460267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694"/>
            <a:stretch/>
          </p:blipFill>
          <p:spPr bwMode="auto">
            <a:xfrm>
              <a:off x="1604799" y="872982"/>
              <a:ext cx="761604" cy="5656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52999FD9-A847-4517-B1C1-BA03CD16B59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ltGray">
          <a:xfrm>
            <a:off x="342039" y="2816452"/>
            <a:ext cx="4611199" cy="829815"/>
          </a:xfrm>
          <a:prstGeom prst="rect">
            <a:avLst/>
          </a:prstGeom>
          <a:solidFill>
            <a:srgbClr val="269B48">
              <a:alpha val="90000"/>
            </a:srgbClr>
          </a:solidFill>
        </p:spPr>
        <p:txBody>
          <a:bodyPr wrap="square" lIns="217440" tIns="153720" rIns="217440" bIns="153720" rtlCol="0" anchor="ctr">
            <a:spAutoFit/>
          </a:bodyPr>
          <a:lstStyle>
            <a:lvl1pPr algn="l">
              <a:lnSpc>
                <a:spcPct val="93000"/>
              </a:lnSpc>
              <a:defRPr lang="en-US" sz="3629" b="0" cap="none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Title in Title Case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582E4A0B-8B9F-424D-A8AA-D7E423DB40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white">
          <a:xfrm>
            <a:off x="342039" y="4272220"/>
            <a:ext cx="4611199" cy="444116"/>
          </a:xfrm>
          <a:prstGeom prst="rect">
            <a:avLst/>
          </a:prstGeom>
          <a:solidFill>
            <a:srgbClr val="269B48">
              <a:alpha val="90000"/>
            </a:srgbClr>
          </a:solidFill>
        </p:spPr>
        <p:txBody>
          <a:bodyPr wrap="square" lIns="217440" tIns="153720" rIns="217440" bIns="153720" rtlCol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lang="en-US" sz="1361" dirty="0">
                <a:solidFill>
                  <a:srgbClr val="FFFFFF"/>
                </a:solidFill>
              </a:defRPr>
            </a:lvl1pPr>
            <a:lvl2pPr marL="345643" indent="0" algn="ctr">
              <a:buNone/>
              <a:defRPr sz="1512"/>
            </a:lvl2pPr>
            <a:lvl3pPr marL="691286" indent="0" algn="ctr">
              <a:buNone/>
              <a:defRPr sz="1361"/>
            </a:lvl3pPr>
            <a:lvl4pPr marL="1036930" indent="0" algn="ctr">
              <a:buNone/>
              <a:defRPr sz="1210"/>
            </a:lvl4pPr>
            <a:lvl5pPr marL="1382573" indent="0" algn="ctr">
              <a:buNone/>
              <a:defRPr sz="1210"/>
            </a:lvl5pPr>
            <a:lvl6pPr marL="1728216" indent="0" algn="ctr">
              <a:buNone/>
              <a:defRPr sz="1210"/>
            </a:lvl6pPr>
            <a:lvl7pPr marL="2073859" indent="0" algn="ctr">
              <a:buNone/>
              <a:defRPr sz="1210"/>
            </a:lvl7pPr>
            <a:lvl8pPr marL="2419502" indent="0" algn="ctr">
              <a:buNone/>
              <a:defRPr sz="1210"/>
            </a:lvl8pPr>
            <a:lvl9pPr marL="2765146" indent="0" algn="ctr">
              <a:buNone/>
              <a:defRPr sz="1210"/>
            </a:lvl9pPr>
          </a:lstStyle>
          <a:p>
            <a:pPr lvl="0"/>
            <a:r>
              <a:rPr lang="en-US"/>
              <a:t>Subtitle in sentence case</a:t>
            </a:r>
          </a:p>
        </p:txBody>
      </p:sp>
    </p:spTree>
    <p:extLst>
      <p:ext uri="{BB962C8B-B14F-4D97-AF65-F5344CB8AC3E}">
        <p14:creationId xmlns:p14="http://schemas.microsoft.com/office/powerpoint/2010/main" val="327607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466FAAE9-8919-47A9-810A-46E2311D969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46822534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7" progId="TCLayout.ActiveDocument.1">
                  <p:embed/>
                </p:oleObj>
              </mc:Choice>
              <mc:Fallback>
                <p:oleObj name="think-cell Slide" r:id="rId4" imgW="353" imgH="357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466FAAE9-8919-47A9-810A-46E2311D96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 hidden="1">
            <a:extLst>
              <a:ext uri="{FF2B5EF4-FFF2-40B4-BE49-F238E27FC236}">
                <a16:creationId xmlns:a16="http://schemas.microsoft.com/office/drawing/2014/main" id="{B8500858-A0DD-4BB9-810E-78957CD9353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0013" cy="120018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257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8FE3B21-3C70-4BD1-A080-B7BD33F4F9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719"/>
          <a:stretch/>
        </p:blipFill>
        <p:spPr>
          <a:xfrm>
            <a:off x="7060576" y="141098"/>
            <a:ext cx="1980471" cy="650263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4667690-A174-4A13-9769-6A900873CD5A}"/>
              </a:ext>
            </a:extLst>
          </p:cNvPr>
          <p:cNvCxnSpPr>
            <a:cxnSpLocks/>
          </p:cNvCxnSpPr>
          <p:nvPr userDrawn="1"/>
        </p:nvCxnSpPr>
        <p:spPr>
          <a:xfrm>
            <a:off x="175978" y="795888"/>
            <a:ext cx="8865069" cy="0"/>
          </a:xfrm>
          <a:prstGeom prst="line">
            <a:avLst/>
          </a:prstGeom>
          <a:ln w="19050" cap="flat" cmpd="sng" algn="ctr">
            <a:solidFill>
              <a:srgbClr val="9A9A9A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FCE4FFF-81B3-4CDA-B0A1-3363FFB22A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5978" y="304267"/>
            <a:ext cx="8260451" cy="356008"/>
          </a:xfrm>
        </p:spPr>
        <p:txBody>
          <a:bodyPr/>
          <a:lstStyle>
            <a:lvl1pPr>
              <a:defRPr sz="2570"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F54B2F8-C51F-4566-BAC0-8A0C8E5754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5978" y="1576774"/>
            <a:ext cx="8865067" cy="3091459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12">
                <a:latin typeface="+mn-lt"/>
                <a:ea typeface="+mn-ea"/>
                <a:cs typeface="+mn-cs"/>
                <a:sym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12">
                <a:latin typeface="+mn-lt"/>
                <a:ea typeface="+mn-ea"/>
                <a:cs typeface="+mn-cs"/>
                <a:sym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12">
                <a:latin typeface="+mn-lt"/>
                <a:ea typeface="+mn-ea"/>
                <a:cs typeface="+mn-cs"/>
                <a:sym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17">
                <a:latin typeface="+mn-lt"/>
                <a:ea typeface="+mn-ea"/>
                <a:cs typeface="+mn-cs"/>
                <a:sym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17">
                <a:latin typeface="+mn-lt"/>
                <a:ea typeface="+mn-ea"/>
                <a:cs typeface="+mn-cs"/>
                <a:sym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676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D802C37-F4E1-4E2F-BE78-27024D53A96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31954096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7" progId="TCLayout.ActiveDocument.1">
                  <p:embed/>
                </p:oleObj>
              </mc:Choice>
              <mc:Fallback>
                <p:oleObj name="think-cell Slide" r:id="rId4" imgW="353" imgH="35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D802C37-F4E1-4E2F-BE78-27024D53A9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CAE701B6-155C-447A-8BB3-D92030917DA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0013" cy="120018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1814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124AD70-E558-4B24-B872-E88B283623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b="2719"/>
          <a:stretch/>
        </p:blipFill>
        <p:spPr>
          <a:xfrm>
            <a:off x="7060576" y="141098"/>
            <a:ext cx="1980471" cy="650263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75978" y="304267"/>
            <a:ext cx="8260451" cy="251300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32B4F35-6FFE-47FF-9376-11F21018FC3E}"/>
              </a:ext>
            </a:extLst>
          </p:cNvPr>
          <p:cNvCxnSpPr>
            <a:cxnSpLocks/>
          </p:cNvCxnSpPr>
          <p:nvPr userDrawn="1"/>
        </p:nvCxnSpPr>
        <p:spPr>
          <a:xfrm>
            <a:off x="175978" y="795888"/>
            <a:ext cx="8865069" cy="0"/>
          </a:xfrm>
          <a:prstGeom prst="line">
            <a:avLst/>
          </a:prstGeom>
          <a:ln w="19050" cap="flat" cmpd="sng" algn="ctr">
            <a:solidFill>
              <a:srgbClr val="9A9A9A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247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D802C37-F4E1-4E2F-BE78-27024D53A96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04950875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7" progId="TCLayout.ActiveDocument.1">
                  <p:embed/>
                </p:oleObj>
              </mc:Choice>
              <mc:Fallback>
                <p:oleObj name="think-cell Slide" r:id="rId4" imgW="353" imgH="35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D802C37-F4E1-4E2F-BE78-27024D53A9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CAE701B6-155C-447A-8BB3-D92030917DA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0013" cy="120018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1814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358AB5F-B36F-4977-9F5F-4983763213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b="2719"/>
          <a:stretch/>
        </p:blipFill>
        <p:spPr>
          <a:xfrm>
            <a:off x="7060576" y="141098"/>
            <a:ext cx="1980471" cy="650263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88A46CD-A84C-488A-BF98-457AF80B516D}"/>
              </a:ext>
            </a:extLst>
          </p:cNvPr>
          <p:cNvCxnSpPr>
            <a:cxnSpLocks/>
          </p:cNvCxnSpPr>
          <p:nvPr userDrawn="1"/>
        </p:nvCxnSpPr>
        <p:spPr>
          <a:xfrm>
            <a:off x="175978" y="795888"/>
            <a:ext cx="8865069" cy="0"/>
          </a:xfrm>
          <a:prstGeom prst="line">
            <a:avLst/>
          </a:prstGeom>
          <a:ln w="19050" cap="flat" cmpd="sng" algn="ctr">
            <a:solidFill>
              <a:srgbClr val="9A9A9A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75981" y="170426"/>
            <a:ext cx="8260451" cy="571285"/>
          </a:xfrm>
        </p:spPr>
        <p:txBody>
          <a:bodyPr lIns="91440" tIns="45720" rIns="91440" bIns="45720" anchor="ctr" anchorCtr="0">
            <a:noAutofit/>
          </a:bodyPr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1062E2-C490-40DB-972F-4D0130C877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6131" y="931695"/>
            <a:ext cx="8864914" cy="326468"/>
          </a:xfrm>
        </p:spPr>
        <p:txBody>
          <a:bodyPr lIns="91440" tIns="45720" rIns="91440" bIns="45720" anchor="ctr" anchorCtr="0"/>
          <a:lstStyle>
            <a:lvl1pPr>
              <a:defRPr b="1"/>
            </a:lvl1pPr>
          </a:lstStyle>
          <a:p>
            <a:pPr lvl="0"/>
            <a:r>
              <a:rPr lang="en-US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69540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D29D43AA-A04F-41D9-AA68-5C5DA52EB7B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0959350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7" progId="TCLayout.ActiveDocument.1">
                  <p:embed/>
                </p:oleObj>
              </mc:Choice>
              <mc:Fallback>
                <p:oleObj name="think-cell Slide" r:id="rId4" imgW="353" imgH="357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D29D43AA-A04F-41D9-AA68-5C5DA52EB7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0C468AF6-DDB8-4C89-A949-9AC32E2AD8E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0013" cy="120018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1814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D255918-D50D-4B9A-88D8-1F1F73C469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b="2719"/>
          <a:stretch/>
        </p:blipFill>
        <p:spPr>
          <a:xfrm>
            <a:off x="7060576" y="141098"/>
            <a:ext cx="1980471" cy="650263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A8DE5AD-DDC4-4EA8-ADA0-F927DA835B7C}"/>
              </a:ext>
            </a:extLst>
          </p:cNvPr>
          <p:cNvCxnSpPr>
            <a:cxnSpLocks/>
          </p:cNvCxnSpPr>
          <p:nvPr userDrawn="1"/>
        </p:nvCxnSpPr>
        <p:spPr>
          <a:xfrm>
            <a:off x="175978" y="795888"/>
            <a:ext cx="8865069" cy="0"/>
          </a:xfrm>
          <a:prstGeom prst="line">
            <a:avLst/>
          </a:prstGeom>
          <a:ln w="19050" cap="flat" cmpd="sng" algn="ctr">
            <a:solidFill>
              <a:srgbClr val="9A9A9A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B083126-25E7-42D8-B799-608CFD4DF6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5978" y="304267"/>
            <a:ext cx="8260451" cy="251300"/>
          </a:xfr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AD1DA01-0E73-44DE-A132-B4FF1E70A3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5978" y="1576774"/>
            <a:ext cx="8865067" cy="307924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003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A7A0A80-04CD-4A2B-83B0-BE94A3186B9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5307652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7" progId="TCLayout.ActiveDocument.1">
                  <p:embed/>
                </p:oleObj>
              </mc:Choice>
              <mc:Fallback>
                <p:oleObj name="think-cell Slide" r:id="rId3" imgW="353" imgH="35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A7A0A80-04CD-4A2B-83B0-BE94A3186B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white">
          <a:xfrm>
            <a:off x="1" y="-989"/>
            <a:ext cx="3548918" cy="5185765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9128" tIns="34564" rIns="69128" bIns="3456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756"/>
              </a:spcAft>
            </a:pPr>
            <a:endParaRPr lang="en-US" sz="907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476273" y="1632235"/>
            <a:ext cx="2830425" cy="4095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21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345643" indent="0" algn="ctr">
              <a:buNone/>
              <a:defRPr sz="1512"/>
            </a:lvl2pPr>
            <a:lvl3pPr marL="691286" indent="0" algn="ctr">
              <a:buNone/>
              <a:defRPr sz="1361"/>
            </a:lvl3pPr>
            <a:lvl4pPr marL="1036930" indent="0" algn="ctr">
              <a:buNone/>
              <a:defRPr sz="1210"/>
            </a:lvl4pPr>
            <a:lvl5pPr marL="1382573" indent="0" algn="ctr">
              <a:buNone/>
              <a:defRPr sz="1210"/>
            </a:lvl5pPr>
            <a:lvl6pPr marL="1728216" indent="0" algn="ctr">
              <a:buNone/>
              <a:defRPr sz="1210"/>
            </a:lvl6pPr>
            <a:lvl7pPr marL="2073859" indent="0" algn="ctr">
              <a:buNone/>
              <a:defRPr sz="1210"/>
            </a:lvl7pPr>
            <a:lvl8pPr marL="2419502" indent="0" algn="ctr">
              <a:buNone/>
              <a:defRPr sz="1210"/>
            </a:lvl8pPr>
            <a:lvl9pPr marL="2765146" indent="0" algn="ctr">
              <a:buNone/>
              <a:defRPr sz="1210"/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476273" y="927671"/>
            <a:ext cx="2830425" cy="502599"/>
          </a:xfrm>
        </p:spPr>
        <p:txBody>
          <a:bodyPr anchor="t">
            <a:noAutofit/>
          </a:bodyPr>
          <a:lstStyle>
            <a:lvl1pPr>
              <a:defRPr sz="1814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20420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B1F9AA1B-9848-4A8D-B327-612570EA3FF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05826431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7" progId="TCLayout.ActiveDocument.1">
                  <p:embed/>
                </p:oleObj>
              </mc:Choice>
              <mc:Fallback>
                <p:oleObj name="think-cell Slide" r:id="rId4" imgW="353" imgH="35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B1F9AA1B-9848-4A8D-B327-612570EA3F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F3196D4-52F1-4757-BE59-CC7959CEFF0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0013" cy="120018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4082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971252" y="2017088"/>
            <a:ext cx="7272991" cy="2420035"/>
          </a:xfrm>
          <a:prstGeom prst="rect">
            <a:avLst/>
          </a:prstGeo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lIns="274320" tIns="274320" rIns="274320" bIns="137160" anchor="b">
            <a:noAutofit/>
          </a:bodyPr>
          <a:lstStyle>
            <a:lvl1pPr marL="0" algn="l" defTabSz="691286" rtl="0" eaLnBrk="1" fontAlgn="auto" latinLnBrk="0" hangingPunct="1">
              <a:lnSpc>
                <a:spcPts val="4536"/>
              </a:lnSpc>
              <a:spcBef>
                <a:spcPts val="0"/>
              </a:spcBef>
              <a:spcAft>
                <a:spcPts val="0"/>
              </a:spcAft>
              <a:defRPr lang="en-US" sz="4082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section title</a:t>
            </a:r>
          </a:p>
        </p:txBody>
      </p:sp>
      <p:sp>
        <p:nvSpPr>
          <p:cNvPr id="11" name="Rectangle 10"/>
          <p:cNvSpPr/>
          <p:nvPr userDrawn="1"/>
        </p:nvSpPr>
        <p:spPr bwMode="white">
          <a:xfrm>
            <a:off x="968191" y="1076632"/>
            <a:ext cx="719491" cy="719519"/>
          </a:xfrm>
          <a:prstGeom prst="rect">
            <a:avLst/>
          </a:prstGeom>
          <a:noFill/>
          <a:ln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907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479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line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FCE535C-696E-45DD-B40A-F6C1206E1EE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91673441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7" progId="TCLayout.ActiveDocument.1">
                  <p:embed/>
                </p:oleObj>
              </mc:Choice>
              <mc:Fallback>
                <p:oleObj name="think-cell Slide" r:id="rId4" imgW="353" imgH="35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FCE535C-696E-45DD-B40A-F6C1206E1E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21A1FEA6-016F-4E2C-8363-12895B60733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0013" cy="120018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4082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476273" y="2893132"/>
            <a:ext cx="8268107" cy="1543185"/>
          </a:xfrm>
        </p:spPr>
        <p:txBody>
          <a:bodyPr anchor="t">
            <a:noAutofit/>
          </a:bodyPr>
          <a:lstStyle>
            <a:lvl1pPr>
              <a:defRPr sz="4082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section title</a:t>
            </a:r>
          </a:p>
        </p:txBody>
      </p:sp>
      <p:cxnSp>
        <p:nvCxnSpPr>
          <p:cNvPr id="10" name="Straight Connector 9"/>
          <p:cNvCxnSpPr/>
          <p:nvPr userDrawn="1"/>
        </p:nvCxnSpPr>
        <p:spPr bwMode="white">
          <a:xfrm>
            <a:off x="476274" y="2782160"/>
            <a:ext cx="8738171" cy="0"/>
          </a:xfrm>
          <a:prstGeom prst="line">
            <a:avLst/>
          </a:prstGeom>
          <a:ln w="19050" cmpd="sng">
            <a:solidFill>
              <a:schemeClr val="tx2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540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White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25E4F32-9755-45C2-8BE1-647ED800B3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15420975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7" progId="TCLayout.ActiveDocument.1">
                  <p:embed/>
                </p:oleObj>
              </mc:Choice>
              <mc:Fallback>
                <p:oleObj name="think-cell Slide" r:id="rId3" imgW="353" imgH="35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A25E4F32-9755-45C2-8BE1-647ED800B3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3073093" y="0"/>
            <a:ext cx="315211" cy="5184775"/>
          </a:xfrm>
          <a:prstGeom prst="rect">
            <a:avLst/>
          </a:prstGeom>
        </p:spPr>
      </p:pic>
      <p:sp>
        <p:nvSpPr>
          <p:cNvPr id="20" name="TextBox 19" hidden="1"/>
          <p:cNvSpPr txBox="1"/>
          <p:nvPr userDrawn="1"/>
        </p:nvSpPr>
        <p:spPr>
          <a:xfrm>
            <a:off x="8442795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0" y="0"/>
            <a:ext cx="3084066" cy="51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907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476274" y="2026964"/>
            <a:ext cx="2364645" cy="1130848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814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E39161-158A-461E-B2DB-22462B7E9D7C}"/>
              </a:ext>
            </a:extLst>
          </p:cNvPr>
          <p:cNvSpPr txBox="1"/>
          <p:nvPr userDrawn="1"/>
        </p:nvSpPr>
        <p:spPr>
          <a:xfrm>
            <a:off x="8753014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6499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ighlight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4EEEC767-AD81-4D6C-82A1-EE9BA462944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27165724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7" progId="TCLayout.ActiveDocument.1">
                  <p:embed/>
                </p:oleObj>
              </mc:Choice>
              <mc:Fallback>
                <p:oleObj name="think-cell Slide" r:id="rId4" imgW="353" imgH="357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4EEEC767-AD81-4D6C-82A1-EE9BA46294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D78BB338-5DF7-4D9F-999A-71BA4D82E2C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0013" cy="120018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1814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5417124" y="0"/>
            <a:ext cx="315211" cy="518477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white">
          <a:xfrm>
            <a:off x="0" y="0"/>
            <a:ext cx="5421924" cy="51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907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9" name="TextBox 18" hidden="1"/>
          <p:cNvSpPr txBox="1"/>
          <p:nvPr userDrawn="1"/>
        </p:nvSpPr>
        <p:spPr>
          <a:xfrm>
            <a:off x="8442795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6274" y="470849"/>
            <a:ext cx="4744991" cy="2513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29B80D-3A67-4215-8A68-A7DD09E583E8}"/>
              </a:ext>
            </a:extLst>
          </p:cNvPr>
          <p:cNvSpPr txBox="1"/>
          <p:nvPr userDrawn="1"/>
        </p:nvSpPr>
        <p:spPr>
          <a:xfrm>
            <a:off x="8753014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4840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Four column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B5250B59-C656-419B-A33F-7DAECFEE12E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94086861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7" progId="TCLayout.ActiveDocument.1">
                  <p:embed/>
                </p:oleObj>
              </mc:Choice>
              <mc:Fallback>
                <p:oleObj name="think-cell Slide" r:id="rId4" imgW="353" imgH="357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B5250B59-C656-419B-A33F-7DAECFEE12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0132D08A-7B7E-42E6-99A8-4DC2469AC2D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0013" cy="120018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1814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6826016" y="0"/>
            <a:ext cx="315211" cy="5184775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white">
          <a:xfrm>
            <a:off x="0" y="0"/>
            <a:ext cx="6829816" cy="51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907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TextBox 14" hidden="1"/>
          <p:cNvSpPr txBox="1"/>
          <p:nvPr userDrawn="1"/>
        </p:nvSpPr>
        <p:spPr>
          <a:xfrm>
            <a:off x="8442795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6273" y="470849"/>
            <a:ext cx="6124713" cy="2513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C89C2E-87CD-4D33-8407-FAB6105C8C81}"/>
              </a:ext>
            </a:extLst>
          </p:cNvPr>
          <p:cNvSpPr txBox="1"/>
          <p:nvPr userDrawn="1"/>
        </p:nvSpPr>
        <p:spPr>
          <a:xfrm>
            <a:off x="8753014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9719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18D1AA52-F86C-41F5-8118-DD930202320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96329693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7" progId="TCLayout.ActiveDocument.1">
                  <p:embed/>
                </p:oleObj>
              </mc:Choice>
              <mc:Fallback>
                <p:oleObj name="think-cell Slide" r:id="rId4" imgW="353" imgH="35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18D1AA52-F86C-41F5-8118-DD93020232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C982CB6-302B-44FB-9340-3BE71C5906A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0013" cy="120018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1814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2775289" y="0"/>
            <a:ext cx="315211" cy="5184775"/>
          </a:xfrm>
          <a:prstGeom prst="rect">
            <a:avLst/>
          </a:prstGeom>
        </p:spPr>
      </p:pic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476274" y="2026964"/>
            <a:ext cx="2364645" cy="1130848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814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6" name="Rectangle 25"/>
          <p:cNvSpPr/>
          <p:nvPr userDrawn="1"/>
        </p:nvSpPr>
        <p:spPr bwMode="ltGray">
          <a:xfrm>
            <a:off x="3085015" y="-989"/>
            <a:ext cx="6132011" cy="5185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907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8" name="TextBox 27" hidden="1"/>
          <p:cNvSpPr txBox="1"/>
          <p:nvPr userDrawn="1"/>
        </p:nvSpPr>
        <p:spPr>
          <a:xfrm>
            <a:off x="8442795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852376-ED48-4084-9E64-D2A28E6179D2}"/>
              </a:ext>
            </a:extLst>
          </p:cNvPr>
          <p:cNvSpPr txBox="1"/>
          <p:nvPr userDrawn="1"/>
        </p:nvSpPr>
        <p:spPr>
          <a:xfrm>
            <a:off x="8753014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5818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73575D1-DF5F-4A2C-B443-143DF390B2A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42646885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7" progId="TCLayout.ActiveDocument.1">
                  <p:embed/>
                </p:oleObj>
              </mc:Choice>
              <mc:Fallback>
                <p:oleObj name="think-cell Slide" r:id="rId3" imgW="353" imgH="357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73575D1-DF5F-4A2C-B443-143DF390B2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 userDrawn="1"/>
        </p:nvSpPr>
        <p:spPr bwMode="ltGray">
          <a:xfrm>
            <a:off x="1" y="-989"/>
            <a:ext cx="3548918" cy="5185765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9128" tIns="34564" rIns="69128" bIns="3456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756"/>
              </a:spcAft>
            </a:pPr>
            <a:endParaRPr lang="en-US" sz="907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476274" y="1167500"/>
            <a:ext cx="2609978" cy="1130848"/>
          </a:xfrm>
          <a:noFill/>
        </p:spPr>
        <p:txBody>
          <a:bodyPr wrap="square" lIns="0" tIns="0" rIns="320040" bIns="0" anchor="b">
            <a:noAutofit/>
          </a:bodyPr>
          <a:lstStyle>
            <a:lvl1pPr>
              <a:defRPr sz="2419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41997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8A6FA88-5760-413D-ABE7-6E0F3BF0230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46864642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7" progId="TCLayout.ActiveDocument.1">
                  <p:embed/>
                </p:oleObj>
              </mc:Choice>
              <mc:Fallback>
                <p:oleObj name="think-cell Slide" r:id="rId4" imgW="353" imgH="35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A8A6FA88-5760-413D-ABE7-6E0F3BF023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FA130605-E664-41FA-8560-FDA194F411E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0013" cy="120018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3326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4301265" y="0"/>
            <a:ext cx="315211" cy="5184775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4608512" y="0"/>
            <a:ext cx="4608513" cy="518477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756"/>
              </a:spcAft>
            </a:pPr>
            <a:endParaRPr lang="en-US" sz="907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4605505" y="0"/>
            <a:ext cx="4611519" cy="5184775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361" baseline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476273" y="1349947"/>
            <a:ext cx="3317585" cy="2484882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3326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4" name="TextBox 13" hidden="1"/>
          <p:cNvSpPr txBox="1"/>
          <p:nvPr userDrawn="1"/>
        </p:nvSpPr>
        <p:spPr>
          <a:xfrm>
            <a:off x="8442795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605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21E222-D8B3-40C5-A653-76B331D136C5}"/>
              </a:ext>
            </a:extLst>
          </p:cNvPr>
          <p:cNvSpPr txBox="1"/>
          <p:nvPr userDrawn="1"/>
        </p:nvSpPr>
        <p:spPr>
          <a:xfrm>
            <a:off x="8753014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6285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EFD65C3-C078-4F67-A39C-F3F1BEBA4AB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15571337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7" progId="TCLayout.ActiveDocument.1">
                  <p:embed/>
                </p:oleObj>
              </mc:Choice>
              <mc:Fallback>
                <p:oleObj name="think-cell Slide" r:id="rId4" imgW="353" imgH="35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EFD65C3-C078-4F67-A39C-F3F1BEBA4A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DE4A94F-F2CD-431C-A463-043C263BEB0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0013" cy="120018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3326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01769" y="0"/>
            <a:ext cx="315211" cy="5184775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gray">
          <a:xfrm>
            <a:off x="5911493" y="0"/>
            <a:ext cx="3305532" cy="51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907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5911858" y="0"/>
            <a:ext cx="3305168" cy="5184775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21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76981" y="1349947"/>
            <a:ext cx="4723084" cy="2484882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326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4" name="TextBox 13" hidden="1"/>
          <p:cNvSpPr txBox="1"/>
          <p:nvPr userDrawn="1"/>
        </p:nvSpPr>
        <p:spPr>
          <a:xfrm>
            <a:off x="8442795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605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651D44-4D02-459E-9185-83434C14BA97}"/>
              </a:ext>
            </a:extLst>
          </p:cNvPr>
          <p:cNvSpPr txBox="1"/>
          <p:nvPr userDrawn="1"/>
        </p:nvSpPr>
        <p:spPr>
          <a:xfrm>
            <a:off x="8753014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4899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Left arro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38874448"/>
              </p:ext>
            </p:extLst>
          </p:nvPr>
        </p:nvGraphicFramePr>
        <p:xfrm>
          <a:off x="1201" y="1201"/>
          <a:ext cx="1200" cy="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24" imgH="324" progId="TCLayout.ActiveDocument.1">
                  <p:embed/>
                </p:oleObj>
              </mc:Choice>
              <mc:Fallback>
                <p:oleObj name="think-cell Slide" r:id="rId4" imgW="324" imgH="32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1" y="1201"/>
                        <a:ext cx="1200" cy="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F09352A5-0226-422B-9A89-A16435449EF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0013" cy="120018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1814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Freeform 14"/>
          <p:cNvSpPr/>
          <p:nvPr userDrawn="1"/>
        </p:nvSpPr>
        <p:spPr bwMode="ltGray">
          <a:xfrm>
            <a:off x="1152" y="990"/>
            <a:ext cx="3090721" cy="5184775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756"/>
              </a:spcAft>
            </a:pPr>
            <a:endParaRPr lang="en-US" sz="907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8" name="TextBox 17" hidden="1"/>
          <p:cNvSpPr txBox="1"/>
          <p:nvPr userDrawn="1"/>
        </p:nvSpPr>
        <p:spPr>
          <a:xfrm>
            <a:off x="8442795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3B8AD2-B1D3-4650-B491-6DF468F79C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6273" y="2089789"/>
            <a:ext cx="1873825" cy="993643"/>
          </a:xfrm>
        </p:spPr>
        <p:txBody>
          <a:bodyPr anchor="ctr"/>
          <a:lstStyle>
            <a:lvl1pPr>
              <a:defRPr sz="1814" b="1" cap="all" baseline="0">
                <a:latin typeface="+mn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093" y="2714408"/>
            <a:ext cx="1032115" cy="255758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781CBDF-9077-4B79-9F57-F56D5D710F4C}"/>
              </a:ext>
            </a:extLst>
          </p:cNvPr>
          <p:cNvSpPr txBox="1"/>
          <p:nvPr userDrawn="1"/>
        </p:nvSpPr>
        <p:spPr>
          <a:xfrm>
            <a:off x="8753014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2303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left arr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2DE5143-18FD-47E6-A609-4B0ADA11EBF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85072359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7" progId="TCLayout.ActiveDocument.1">
                  <p:embed/>
                </p:oleObj>
              </mc:Choice>
              <mc:Fallback>
                <p:oleObj name="think-cell Slide" r:id="rId4" imgW="353" imgH="35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2DE5143-18FD-47E6-A609-4B0ADA11EB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13F6B90-44A4-4AA7-BFB3-C8508CA2A7F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0013" cy="120018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1814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Freeform 14"/>
          <p:cNvSpPr/>
          <p:nvPr userDrawn="1"/>
        </p:nvSpPr>
        <p:spPr bwMode="ltGray">
          <a:xfrm>
            <a:off x="1152" y="990"/>
            <a:ext cx="3090721" cy="5184775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756"/>
              </a:spcAft>
            </a:pPr>
            <a:endParaRPr lang="en-US" sz="907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76273" y="2089789"/>
            <a:ext cx="1873825" cy="993643"/>
          </a:xfrm>
        </p:spPr>
        <p:txBody>
          <a:bodyPr anchor="ctr" anchorCtr="0">
            <a:noAutofit/>
          </a:bodyPr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6" name="TextBox 15" hidden="1"/>
          <p:cNvSpPr txBox="1"/>
          <p:nvPr userDrawn="1"/>
        </p:nvSpPr>
        <p:spPr>
          <a:xfrm>
            <a:off x="8442795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1644007" y="2572602"/>
            <a:ext cx="2037139" cy="2617143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57F6E73-6366-4B19-8F05-C38127F9CA61}"/>
              </a:ext>
            </a:extLst>
          </p:cNvPr>
          <p:cNvSpPr txBox="1"/>
          <p:nvPr userDrawn="1"/>
        </p:nvSpPr>
        <p:spPr>
          <a:xfrm>
            <a:off x="8753014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049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FA02DC9-4605-4F96-A9A5-BD727214E83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02337466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7" progId="TCLayout.ActiveDocument.1">
                  <p:embed/>
                </p:oleObj>
              </mc:Choice>
              <mc:Fallback>
                <p:oleObj name="think-cell Slide" r:id="rId4" imgW="353" imgH="35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AFA02DC9-4605-4F96-A9A5-BD727214E8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A26DDE6-634F-4007-ADC7-99589985ADE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0013" cy="120018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3326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TextBox 8" hidden="1"/>
          <p:cNvSpPr txBox="1"/>
          <p:nvPr userDrawn="1"/>
        </p:nvSpPr>
        <p:spPr>
          <a:xfrm>
            <a:off x="8442795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605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9" name="Pentagon 3"/>
          <p:cNvSpPr/>
          <p:nvPr userDrawn="1"/>
        </p:nvSpPr>
        <p:spPr bwMode="white">
          <a:xfrm>
            <a:off x="1" y="0"/>
            <a:ext cx="4102695" cy="5184775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756"/>
              </a:spcAft>
            </a:pPr>
            <a:endParaRPr lang="en-US" sz="907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476274" y="1349947"/>
            <a:ext cx="3071007" cy="2484882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326" b="1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586" y="2566223"/>
            <a:ext cx="981709" cy="2700404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C70F2FE-5764-44EF-A38B-3D530FCADABC}"/>
              </a:ext>
            </a:extLst>
          </p:cNvPr>
          <p:cNvSpPr txBox="1"/>
          <p:nvPr userDrawn="1"/>
        </p:nvSpPr>
        <p:spPr>
          <a:xfrm>
            <a:off x="8753014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959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one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B80D57F8-9753-4A68-86B0-1DBFBC0154E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65529974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7" progId="TCLayout.ActiveDocument.1">
                  <p:embed/>
                </p:oleObj>
              </mc:Choice>
              <mc:Fallback>
                <p:oleObj name="think-cell Slide" r:id="rId3" imgW="353" imgH="35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B80D57F8-9753-4A68-86B0-1DBFBC0154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Pentagon 3"/>
          <p:cNvSpPr/>
          <p:nvPr userDrawn="1"/>
        </p:nvSpPr>
        <p:spPr bwMode="white">
          <a:xfrm>
            <a:off x="1" y="0"/>
            <a:ext cx="4102695" cy="5184775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756"/>
              </a:spcAft>
            </a:pPr>
            <a:endParaRPr lang="en-US" sz="907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476274" y="1349947"/>
            <a:ext cx="3071007" cy="2484882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326" b="1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4" name="TextBox 13" hidden="1"/>
          <p:cNvSpPr txBox="1"/>
          <p:nvPr userDrawn="1"/>
        </p:nvSpPr>
        <p:spPr>
          <a:xfrm>
            <a:off x="8442795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2704976" y="2582786"/>
            <a:ext cx="2037139" cy="2601989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9A02D3-470F-4229-A886-D2BCC7BD5FAE}"/>
              </a:ext>
            </a:extLst>
          </p:cNvPr>
          <p:cNvSpPr txBox="1"/>
          <p:nvPr userDrawn="1"/>
        </p:nvSpPr>
        <p:spPr>
          <a:xfrm>
            <a:off x="8753014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4821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3639AED-75A7-4EE7-B8BA-6FE4D57E857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88302681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7" progId="TCLayout.ActiveDocument.1">
                  <p:embed/>
                </p:oleObj>
              </mc:Choice>
              <mc:Fallback>
                <p:oleObj name="think-cell Slide" r:id="rId4" imgW="353" imgH="357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3639AED-75A7-4EE7-B8BA-6FE4D57E85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0288D273-8CC2-4A97-9F50-38CA340DCFD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0013" cy="120018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1814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entagon 8"/>
          <p:cNvSpPr/>
          <p:nvPr/>
        </p:nvSpPr>
        <p:spPr bwMode="white">
          <a:xfrm>
            <a:off x="0" y="0"/>
            <a:ext cx="4810774" cy="5184775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756"/>
              </a:spcAft>
            </a:pPr>
            <a:endParaRPr lang="en-US" sz="907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76273" y="470849"/>
            <a:ext cx="3589304" cy="2513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6" name="TextBox 15" hidden="1"/>
          <p:cNvSpPr txBox="1"/>
          <p:nvPr userDrawn="1"/>
        </p:nvSpPr>
        <p:spPr>
          <a:xfrm>
            <a:off x="8442795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685" y="2713809"/>
            <a:ext cx="1032115" cy="255758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5D955B0-D91C-43CC-BF40-C90E247E1015}"/>
              </a:ext>
            </a:extLst>
          </p:cNvPr>
          <p:cNvSpPr txBox="1"/>
          <p:nvPr userDrawn="1"/>
        </p:nvSpPr>
        <p:spPr>
          <a:xfrm>
            <a:off x="8753014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806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hal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C9CA1A7-BC84-4DD8-83CB-4C13B320F7C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76951229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7" progId="TCLayout.ActiveDocument.1">
                  <p:embed/>
                </p:oleObj>
              </mc:Choice>
              <mc:Fallback>
                <p:oleObj name="think-cell Slide" r:id="rId4" imgW="353" imgH="357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C9CA1A7-BC84-4DD8-83CB-4C13B320F7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6365D6C-B0BB-49AD-9FE8-A053333B033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0013" cy="120018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1814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entagon 8"/>
          <p:cNvSpPr/>
          <p:nvPr/>
        </p:nvSpPr>
        <p:spPr bwMode="white">
          <a:xfrm>
            <a:off x="0" y="0"/>
            <a:ext cx="4810774" cy="5184775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756"/>
              </a:spcAft>
            </a:pPr>
            <a:endParaRPr lang="en-US" sz="907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76273" y="470849"/>
            <a:ext cx="3589304" cy="251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4" name="TextBox 13" hidden="1"/>
          <p:cNvSpPr txBox="1"/>
          <p:nvPr userDrawn="1"/>
        </p:nvSpPr>
        <p:spPr>
          <a:xfrm>
            <a:off x="8442795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3371844" y="2576362"/>
            <a:ext cx="2037139" cy="2613217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D7CD688-272E-46C1-9986-0D27AC9FE3B0}"/>
              </a:ext>
            </a:extLst>
          </p:cNvPr>
          <p:cNvSpPr txBox="1"/>
          <p:nvPr userDrawn="1"/>
        </p:nvSpPr>
        <p:spPr>
          <a:xfrm>
            <a:off x="8753014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551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1B5C8E13-95B1-46A7-9145-C226B759CB7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77373431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7" progId="TCLayout.ActiveDocument.1">
                  <p:embed/>
                </p:oleObj>
              </mc:Choice>
              <mc:Fallback>
                <p:oleObj name="think-cell Slide" r:id="rId4" imgW="353" imgH="357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1B5C8E13-95B1-46A7-9145-C226B759CB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D011A508-F6E4-43FC-A50D-C5B1C579CD2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0013" cy="120018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1814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0" y="0"/>
            <a:ext cx="6385269" cy="5184775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756"/>
              </a:spcAft>
            </a:pPr>
            <a:endParaRPr lang="en-US" sz="907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TextBox 14" hidden="1"/>
          <p:cNvSpPr txBox="1"/>
          <p:nvPr userDrawn="1"/>
        </p:nvSpPr>
        <p:spPr>
          <a:xfrm>
            <a:off x="8442795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6273" y="470849"/>
            <a:ext cx="4728334" cy="2513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618" y="2713809"/>
            <a:ext cx="1032115" cy="255758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67BB895-CFAE-4536-8442-27674E9A6969}"/>
              </a:ext>
            </a:extLst>
          </p:cNvPr>
          <p:cNvSpPr txBox="1"/>
          <p:nvPr userDrawn="1"/>
        </p:nvSpPr>
        <p:spPr>
          <a:xfrm>
            <a:off x="8753014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0739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two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566BAF38-18DE-44F2-9F9F-FAF08F9FC1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41632485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7" progId="TCLayout.ActiveDocument.1">
                  <p:embed/>
                </p:oleObj>
              </mc:Choice>
              <mc:Fallback>
                <p:oleObj name="think-cell Slide" r:id="rId4" imgW="353" imgH="357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566BAF38-18DE-44F2-9F9F-FAF08F9FC1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4C63F800-AF78-4470-90EE-D6261D6A2124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0013" cy="120018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1814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0" y="0"/>
            <a:ext cx="6385269" cy="5184775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756"/>
              </a:spcAft>
            </a:pPr>
            <a:endParaRPr lang="en-US" sz="907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6273" y="470849"/>
            <a:ext cx="4728334" cy="251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8" name="TextBox 17" hidden="1"/>
          <p:cNvSpPr txBox="1"/>
          <p:nvPr userDrawn="1"/>
        </p:nvSpPr>
        <p:spPr>
          <a:xfrm>
            <a:off x="8442795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965059" y="2576362"/>
            <a:ext cx="2037139" cy="2613217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73F9953-1267-409B-AA7D-52C03FA65542}"/>
              </a:ext>
            </a:extLst>
          </p:cNvPr>
          <p:cNvSpPr txBox="1"/>
          <p:nvPr userDrawn="1"/>
        </p:nvSpPr>
        <p:spPr>
          <a:xfrm>
            <a:off x="8753014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1503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ox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1FC0F3CC-F57A-4CB0-AFCA-F67131DDBD7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85440391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7" progId="TCLayout.ActiveDocument.1">
                  <p:embed/>
                </p:oleObj>
              </mc:Choice>
              <mc:Fallback>
                <p:oleObj name="think-cell Slide" r:id="rId4" imgW="353" imgH="357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1FC0F3CC-F57A-4CB0-AFCA-F67131DDBD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A77E9FA7-5011-4D5F-B92D-C6B5D6244CE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0013" cy="120018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4082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971252" y="2017088"/>
            <a:ext cx="7272991" cy="2420035"/>
          </a:xfrm>
          <a:prstGeom prst="rect">
            <a:avLst/>
          </a:prstGeom>
          <a:ln w="9525">
            <a:solidFill>
              <a:schemeClr val="bg1"/>
            </a:solidFill>
          </a:ln>
        </p:spPr>
        <p:txBody>
          <a:bodyPr lIns="274320" tIns="274320" rIns="274320" bIns="137160" anchor="b">
            <a:noAutofit/>
          </a:bodyPr>
          <a:lstStyle>
            <a:lvl1pPr marL="0" algn="l" defTabSz="691286" rtl="0" eaLnBrk="1" fontAlgn="auto" latinLnBrk="0" hangingPunct="1">
              <a:lnSpc>
                <a:spcPts val="4536"/>
              </a:lnSpc>
              <a:spcBef>
                <a:spcPts val="0"/>
              </a:spcBef>
              <a:spcAft>
                <a:spcPts val="0"/>
              </a:spcAft>
              <a:defRPr lang="en-US" sz="4082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sp>
        <p:nvSpPr>
          <p:cNvPr id="4" name="TextBox 3" hidden="1"/>
          <p:cNvSpPr txBox="1"/>
          <p:nvPr/>
        </p:nvSpPr>
        <p:spPr>
          <a:xfrm>
            <a:off x="8442795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59" name="Rectangle 58"/>
          <p:cNvSpPr/>
          <p:nvPr userDrawn="1"/>
        </p:nvSpPr>
        <p:spPr bwMode="white">
          <a:xfrm>
            <a:off x="971252" y="1079693"/>
            <a:ext cx="716430" cy="716458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907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77F7F8-F3E5-4976-983D-0ACF76B925F1}"/>
              </a:ext>
            </a:extLst>
          </p:cNvPr>
          <p:cNvSpPr txBox="1"/>
          <p:nvPr userDrawn="1"/>
        </p:nvSpPr>
        <p:spPr>
          <a:xfrm>
            <a:off x="8753014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2924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2E7B021-D7CF-4FD4-9D63-C70B8DF48E1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92302351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7" progId="TCLayout.ActiveDocument.1">
                  <p:embed/>
                </p:oleObj>
              </mc:Choice>
              <mc:Fallback>
                <p:oleObj name="think-cell Slide" r:id="rId4" imgW="353" imgH="35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2E7B021-D7CF-4FD4-9D63-C70B8DF48E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F2C7EC4-563F-4664-818A-4762C2487AA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0013" cy="120018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4082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TextBox 9" hidden="1"/>
          <p:cNvSpPr txBox="1"/>
          <p:nvPr userDrawn="1"/>
        </p:nvSpPr>
        <p:spPr>
          <a:xfrm>
            <a:off x="8442795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76274" y="2892778"/>
            <a:ext cx="8265385" cy="1214582"/>
          </a:xfrm>
        </p:spPr>
        <p:txBody>
          <a:bodyPr anchor="b">
            <a:noAutofit/>
          </a:bodyPr>
          <a:lstStyle>
            <a:lvl1pPr marL="0" algn="l" defTabSz="691286" rtl="0" eaLnBrk="1" fontAlgn="auto" latinLnBrk="0" hangingPunct="1">
              <a:lnSpc>
                <a:spcPts val="4536"/>
              </a:lnSpc>
              <a:spcBef>
                <a:spcPts val="0"/>
              </a:spcBef>
              <a:spcAft>
                <a:spcPts val="0"/>
              </a:spcAft>
              <a:defRPr lang="en-US" sz="4082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CAFEA6-21E3-4681-9CF8-46AD278FFDED}"/>
              </a:ext>
            </a:extLst>
          </p:cNvPr>
          <p:cNvSpPr txBox="1"/>
          <p:nvPr userDrawn="1"/>
        </p:nvSpPr>
        <p:spPr>
          <a:xfrm>
            <a:off x="8753014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5981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ig statement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84968E95-7236-4890-8F1E-AB34F890CF0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31843443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7" progId="TCLayout.ActiveDocument.1">
                  <p:embed/>
                </p:oleObj>
              </mc:Choice>
              <mc:Fallback>
                <p:oleObj name="think-cell Slide" r:id="rId4" imgW="353" imgH="35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84968E95-7236-4890-8F1E-AB34F890CF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E6A2CBA2-D875-4F59-A8E5-5FE314A47EC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0013" cy="120018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4082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476274" y="472871"/>
            <a:ext cx="705102" cy="705129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907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76274" y="2892778"/>
            <a:ext cx="8265385" cy="121458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691286" rtl="0" eaLnBrk="1" fontAlgn="auto" latinLnBrk="0" hangingPunct="1">
              <a:lnSpc>
                <a:spcPts val="4536"/>
              </a:lnSpc>
              <a:spcBef>
                <a:spcPts val="0"/>
              </a:spcBef>
              <a:spcAft>
                <a:spcPts val="0"/>
              </a:spcAft>
              <a:defRPr lang="en-US" sz="4082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</p:spTree>
    <p:extLst>
      <p:ext uri="{BB962C8B-B14F-4D97-AF65-F5344CB8AC3E}">
        <p14:creationId xmlns:p14="http://schemas.microsoft.com/office/powerpoint/2010/main" val="305204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14859246"/>
              </p:ext>
            </p:extLst>
          </p:nvPr>
        </p:nvGraphicFramePr>
        <p:xfrm>
          <a:off x="1201" y="1201"/>
          <a:ext cx="1200" cy="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1" y="1201"/>
                        <a:ext cx="1200" cy="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 hidden="1"/>
          <p:cNvSpPr txBox="1"/>
          <p:nvPr userDrawn="1"/>
        </p:nvSpPr>
        <p:spPr>
          <a:xfrm>
            <a:off x="8442795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5138799" y="76838"/>
            <a:ext cx="581573" cy="7574880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9217025" cy="4435814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69128" tIns="34564" rIns="69128" bIns="34564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61"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64B114-B9EA-43BC-9AEA-5479FE374ACB}"/>
              </a:ext>
            </a:extLst>
          </p:cNvPr>
          <p:cNvSpPr txBox="1"/>
          <p:nvPr userDrawn="1"/>
        </p:nvSpPr>
        <p:spPr>
          <a:xfrm>
            <a:off x="8753014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1922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pecial gray"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50592A1F-B051-4FBC-995E-335779E25F1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22578146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7" progId="TCLayout.ActiveDocument.1">
                  <p:embed/>
                </p:oleObj>
              </mc:Choice>
              <mc:Fallback>
                <p:oleObj name="think-cell Slide" r:id="rId4" imgW="353" imgH="357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50592A1F-B051-4FBC-995E-335779E25F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17B280C-D81B-4F7D-98EE-45CEDA729EE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0013" cy="120018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1814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TextBox 4" hidden="1"/>
          <p:cNvSpPr txBox="1"/>
          <p:nvPr/>
        </p:nvSpPr>
        <p:spPr bwMode="white">
          <a:xfrm>
            <a:off x="8442795" y="4841873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6274" y="470849"/>
            <a:ext cx="8265385" cy="2513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78CF7A-043F-4799-82CD-10B79799AD96}"/>
              </a:ext>
            </a:extLst>
          </p:cNvPr>
          <p:cNvSpPr txBox="1"/>
          <p:nvPr userDrawn="1"/>
        </p:nvSpPr>
        <p:spPr>
          <a:xfrm>
            <a:off x="8753014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746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able of content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9D6BBF15-F01C-4EF2-8D66-D2C35D9902D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78355679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7" progId="TCLayout.ActiveDocument.1">
                  <p:embed/>
                </p:oleObj>
              </mc:Choice>
              <mc:Fallback>
                <p:oleObj name="think-cell Slide" r:id="rId3" imgW="353" imgH="357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9D6BBF15-F01C-4EF2-8D66-D2C35D9902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3090721" cy="5184775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756"/>
              </a:spcAft>
            </a:pPr>
            <a:endParaRPr lang="en-US" sz="907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3090721" cy="5184775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756"/>
              </a:spcAft>
            </a:pPr>
            <a:endParaRPr lang="en-US" sz="907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476273" y="2091676"/>
            <a:ext cx="2346441" cy="104650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529"/>
              </a:spcAft>
              <a:buFontTx/>
              <a:buNone/>
            </a:pPr>
            <a:r>
              <a:rPr lang="en-US" sz="3326" b="1" cap="all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rPr>
              <a:t>Table of contents</a:t>
            </a:r>
          </a:p>
        </p:txBody>
      </p:sp>
      <p:sp>
        <p:nvSpPr>
          <p:cNvPr id="19" name="TextBox 18" hidden="1"/>
          <p:cNvSpPr txBox="1"/>
          <p:nvPr userDrawn="1"/>
        </p:nvSpPr>
        <p:spPr>
          <a:xfrm>
            <a:off x="8442795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098" y="2711648"/>
            <a:ext cx="1032115" cy="2557582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F17FD78-DAF3-4119-9D84-7A953A66E898}"/>
              </a:ext>
            </a:extLst>
          </p:cNvPr>
          <p:cNvSpPr txBox="1"/>
          <p:nvPr userDrawn="1"/>
        </p:nvSpPr>
        <p:spPr>
          <a:xfrm>
            <a:off x="8753014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966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3C982CE2-BEE6-4F19-B4C9-EA4498079DE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89297649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7" progId="TCLayout.ActiveDocument.1">
                  <p:embed/>
                </p:oleObj>
              </mc:Choice>
              <mc:Fallback>
                <p:oleObj name="think-cell Slide" r:id="rId3" imgW="353" imgH="357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3C982CE2-BEE6-4F19-B4C9-EA4498079D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 hidden="1"/>
          <p:cNvSpPr txBox="1"/>
          <p:nvPr userDrawn="1"/>
        </p:nvSpPr>
        <p:spPr>
          <a:xfrm>
            <a:off x="8442795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96E475-2CC2-41AC-9140-B211FCA28037}"/>
              </a:ext>
            </a:extLst>
          </p:cNvPr>
          <p:cNvSpPr txBox="1"/>
          <p:nvPr userDrawn="1"/>
        </p:nvSpPr>
        <p:spPr>
          <a:xfrm>
            <a:off x="8753014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7098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076F5690-3475-4765-86D7-FE00F7A36EA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55918601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7" progId="TCLayout.ActiveDocument.1">
                  <p:embed/>
                </p:oleObj>
              </mc:Choice>
              <mc:Fallback>
                <p:oleObj name="think-cell Slide" r:id="rId3" imgW="353" imgH="357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076F5690-3475-4765-86D7-FE00F7A36E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236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92C9C716-50AF-4B53-830D-3E3E71F547C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80548878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7" progId="TCLayout.ActiveDocument.1">
                  <p:embed/>
                </p:oleObj>
              </mc:Choice>
              <mc:Fallback>
                <p:oleObj name="think-cell Slide" r:id="rId3" imgW="353" imgH="357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92C9C716-50AF-4B53-830D-3E3E71F547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925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D.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84151857"/>
              </p:ext>
            </p:extLst>
          </p:nvPr>
        </p:nvGraphicFramePr>
        <p:xfrm>
          <a:off x="1201" y="1201"/>
          <a:ext cx="1200" cy="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1" y="1201"/>
                        <a:ext cx="1200" cy="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3295EBA1-8C04-4825-949C-A8967658D90D}"/>
              </a:ext>
            </a:extLst>
          </p:cNvPr>
          <p:cNvSpPr txBox="1">
            <a:spLocks/>
          </p:cNvSpPr>
          <p:nvPr userDrawn="1"/>
        </p:nvSpPr>
        <p:spPr>
          <a:xfrm>
            <a:off x="0" y="1993555"/>
            <a:ext cx="9217025" cy="97990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cap="all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3024"/>
              <a:t>THANK YOU</a:t>
            </a:r>
            <a:endParaRPr lang="en-SG" sz="3024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9A55903-7829-4D60-9EC3-69D13DDED2DB}"/>
              </a:ext>
            </a:extLst>
          </p:cNvPr>
          <p:cNvGrpSpPr/>
          <p:nvPr userDrawn="1"/>
        </p:nvGrpSpPr>
        <p:grpSpPr>
          <a:xfrm>
            <a:off x="0" y="2085432"/>
            <a:ext cx="9217025" cy="3099343"/>
            <a:chOff x="0" y="2758440"/>
            <a:chExt cx="12192000" cy="409956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3E679AA-E7C6-4951-9327-95A8495D94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2758440"/>
              <a:ext cx="12192000" cy="409956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76C37BA-2960-43FE-A8B8-917FDAE04CEC}"/>
                </a:ext>
              </a:extLst>
            </p:cNvPr>
            <p:cNvSpPr/>
            <p:nvPr/>
          </p:nvSpPr>
          <p:spPr>
            <a:xfrm>
              <a:off x="172720" y="5394960"/>
              <a:ext cx="3688080" cy="1290320"/>
            </a:xfrm>
            <a:prstGeom prst="rect">
              <a:avLst/>
            </a:prstGeom>
            <a:solidFill>
              <a:schemeClr val="bg1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rnd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7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923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DD9906D-4D46-411C-AB62-CADADD3D23C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75656666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7" progId="TCLayout.ActiveDocument.1">
                  <p:embed/>
                </p:oleObj>
              </mc:Choice>
              <mc:Fallback>
                <p:oleObj name="think-cell Slide" r:id="rId3" imgW="353" imgH="35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DD9906D-4D46-411C-AB62-CADADD3D23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0" name="Group 49">
            <a:extLst>
              <a:ext uri="{FF2B5EF4-FFF2-40B4-BE49-F238E27FC236}">
                <a16:creationId xmlns:a16="http://schemas.microsoft.com/office/drawing/2014/main" id="{6102A332-0C7A-4A6F-8045-DD9D0A25E923}"/>
              </a:ext>
            </a:extLst>
          </p:cNvPr>
          <p:cNvGrpSpPr/>
          <p:nvPr userDrawn="1"/>
        </p:nvGrpSpPr>
        <p:grpSpPr>
          <a:xfrm>
            <a:off x="-454" y="-1"/>
            <a:ext cx="9218386" cy="5184776"/>
            <a:chOff x="-600" y="-1"/>
            <a:chExt cx="12193800" cy="6858001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1982AF37-A4FC-4201-86A1-88BAA8761F90}"/>
                </a:ext>
              </a:extLst>
            </p:cNvPr>
            <p:cNvGrpSpPr/>
            <p:nvPr userDrawn="1"/>
          </p:nvGrpSpPr>
          <p:grpSpPr>
            <a:xfrm>
              <a:off x="-600" y="622800"/>
              <a:ext cx="12193200" cy="5536800"/>
              <a:chOff x="-600" y="622800"/>
              <a:chExt cx="12193200" cy="5536800"/>
            </a:xfrm>
          </p:grpSpPr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3D65D250-CDB4-4D3F-B43F-BEC9E44C585D}"/>
                  </a:ext>
                </a:extLst>
              </p:cNvPr>
              <p:cNvCxnSpPr/>
              <p:nvPr/>
            </p:nvCxnSpPr>
            <p:spPr>
              <a:xfrm>
                <a:off x="-600" y="622800"/>
                <a:ext cx="121932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CE9EB5A0-9B57-4BEC-8F91-82A1B7FBE3E0}"/>
                  </a:ext>
                </a:extLst>
              </p:cNvPr>
              <p:cNvCxnSpPr/>
              <p:nvPr/>
            </p:nvCxnSpPr>
            <p:spPr>
              <a:xfrm>
                <a:off x="-600" y="914211"/>
                <a:ext cx="121932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56AF10B3-5740-4441-A32D-6F1558001014}"/>
                  </a:ext>
                </a:extLst>
              </p:cNvPr>
              <p:cNvCxnSpPr/>
              <p:nvPr/>
            </p:nvCxnSpPr>
            <p:spPr>
              <a:xfrm>
                <a:off x="-600" y="1205622"/>
                <a:ext cx="121932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4A86479A-0C95-4920-AE8D-85A7FBD27198}"/>
                  </a:ext>
                </a:extLst>
              </p:cNvPr>
              <p:cNvCxnSpPr/>
              <p:nvPr/>
            </p:nvCxnSpPr>
            <p:spPr>
              <a:xfrm>
                <a:off x="-600" y="1497600"/>
                <a:ext cx="121932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595D13B5-EA31-43CF-BD6B-87450DA721F5}"/>
                  </a:ext>
                </a:extLst>
              </p:cNvPr>
              <p:cNvCxnSpPr/>
              <p:nvPr/>
            </p:nvCxnSpPr>
            <p:spPr>
              <a:xfrm>
                <a:off x="-600" y="1788444"/>
                <a:ext cx="121932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8A9C056B-AAB2-49A1-9ED8-CB069274B498}"/>
                  </a:ext>
                </a:extLst>
              </p:cNvPr>
              <p:cNvCxnSpPr/>
              <p:nvPr/>
            </p:nvCxnSpPr>
            <p:spPr>
              <a:xfrm>
                <a:off x="-600" y="2079855"/>
                <a:ext cx="121932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5F0BC8E8-44DB-4582-810E-608A149781A9}"/>
                  </a:ext>
                </a:extLst>
              </p:cNvPr>
              <p:cNvCxnSpPr/>
              <p:nvPr/>
            </p:nvCxnSpPr>
            <p:spPr>
              <a:xfrm>
                <a:off x="-600" y="2371266"/>
                <a:ext cx="121932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B56D8CFC-D9D7-4626-9539-005375518DCA}"/>
                  </a:ext>
                </a:extLst>
              </p:cNvPr>
              <p:cNvCxnSpPr/>
              <p:nvPr/>
            </p:nvCxnSpPr>
            <p:spPr>
              <a:xfrm>
                <a:off x="-600" y="2662677"/>
                <a:ext cx="121932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8E55AAEE-9EF6-49AD-AF6D-7FEEB2DE94AE}"/>
                  </a:ext>
                </a:extLst>
              </p:cNvPr>
              <p:cNvCxnSpPr/>
              <p:nvPr/>
            </p:nvCxnSpPr>
            <p:spPr>
              <a:xfrm>
                <a:off x="-600" y="2954088"/>
                <a:ext cx="121932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50897CF1-DCC2-40DE-B3A8-C3B0AC417860}"/>
                  </a:ext>
                </a:extLst>
              </p:cNvPr>
              <p:cNvCxnSpPr/>
              <p:nvPr/>
            </p:nvCxnSpPr>
            <p:spPr>
              <a:xfrm>
                <a:off x="-600" y="3245499"/>
                <a:ext cx="121932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0575588E-7C77-49DB-A6F0-49DF55E4A41C}"/>
                  </a:ext>
                </a:extLst>
              </p:cNvPr>
              <p:cNvCxnSpPr/>
              <p:nvPr/>
            </p:nvCxnSpPr>
            <p:spPr>
              <a:xfrm>
                <a:off x="-600" y="3536910"/>
                <a:ext cx="121932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68EA56AF-79B7-43A7-8ED4-7C83C66F7DC4}"/>
                  </a:ext>
                </a:extLst>
              </p:cNvPr>
              <p:cNvCxnSpPr/>
              <p:nvPr/>
            </p:nvCxnSpPr>
            <p:spPr>
              <a:xfrm>
                <a:off x="-600" y="3828321"/>
                <a:ext cx="121932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6540195D-247A-42CC-9848-3BF6D06AC8F8}"/>
                  </a:ext>
                </a:extLst>
              </p:cNvPr>
              <p:cNvCxnSpPr/>
              <p:nvPr/>
            </p:nvCxnSpPr>
            <p:spPr>
              <a:xfrm>
                <a:off x="-600" y="4119732"/>
                <a:ext cx="121932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F61D9A7B-F6FF-49A1-A953-8B947397C3C6}"/>
                  </a:ext>
                </a:extLst>
              </p:cNvPr>
              <p:cNvCxnSpPr/>
              <p:nvPr/>
            </p:nvCxnSpPr>
            <p:spPr>
              <a:xfrm>
                <a:off x="-600" y="4411143"/>
                <a:ext cx="121932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2C9539CD-A48F-4BA6-8D20-E2EF5577BC4D}"/>
                  </a:ext>
                </a:extLst>
              </p:cNvPr>
              <p:cNvCxnSpPr/>
              <p:nvPr/>
            </p:nvCxnSpPr>
            <p:spPr>
              <a:xfrm>
                <a:off x="-600" y="4702554"/>
                <a:ext cx="121932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BE598218-4C50-450E-80D7-7488A3902182}"/>
                  </a:ext>
                </a:extLst>
              </p:cNvPr>
              <p:cNvCxnSpPr/>
              <p:nvPr/>
            </p:nvCxnSpPr>
            <p:spPr>
              <a:xfrm>
                <a:off x="-600" y="4993965"/>
                <a:ext cx="121932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87EB795E-4759-4C6E-99A2-DB95485DA044}"/>
                  </a:ext>
                </a:extLst>
              </p:cNvPr>
              <p:cNvCxnSpPr/>
              <p:nvPr/>
            </p:nvCxnSpPr>
            <p:spPr>
              <a:xfrm>
                <a:off x="-600" y="5285376"/>
                <a:ext cx="121932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57CB7D65-A97C-481E-898B-BEF6862B1574}"/>
                  </a:ext>
                </a:extLst>
              </p:cNvPr>
              <p:cNvCxnSpPr/>
              <p:nvPr/>
            </p:nvCxnSpPr>
            <p:spPr>
              <a:xfrm>
                <a:off x="-600" y="5576787"/>
                <a:ext cx="121932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9CF205DE-3443-4909-A522-A581AD6FD8DE}"/>
                  </a:ext>
                </a:extLst>
              </p:cNvPr>
              <p:cNvCxnSpPr/>
              <p:nvPr/>
            </p:nvCxnSpPr>
            <p:spPr>
              <a:xfrm>
                <a:off x="-600" y="5868198"/>
                <a:ext cx="121932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F7BDC623-F526-4A1C-B957-025420B8726C}"/>
                  </a:ext>
                </a:extLst>
              </p:cNvPr>
              <p:cNvCxnSpPr/>
              <p:nvPr/>
            </p:nvCxnSpPr>
            <p:spPr>
              <a:xfrm>
                <a:off x="-600" y="6159600"/>
                <a:ext cx="121932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265BA3AE-6F2B-4FFA-A9D4-5B0E2CEB408E}"/>
                </a:ext>
              </a:extLst>
            </p:cNvPr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72" name="Rectangle 5">
                <a:extLst>
                  <a:ext uri="{FF2B5EF4-FFF2-40B4-BE49-F238E27FC236}">
                    <a16:creationId xmlns:a16="http://schemas.microsoft.com/office/drawing/2014/main" id="{691C63A3-7EC2-40D1-BCD7-CC3EF57674D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61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3" name="Rectangle 7">
                <a:extLst>
                  <a:ext uri="{FF2B5EF4-FFF2-40B4-BE49-F238E27FC236}">
                    <a16:creationId xmlns:a16="http://schemas.microsoft.com/office/drawing/2014/main" id="{46B4BF63-81B4-42F6-BFAF-112B2DF5D59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61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4" name="Rectangle 9">
                <a:extLst>
                  <a:ext uri="{FF2B5EF4-FFF2-40B4-BE49-F238E27FC236}">
                    <a16:creationId xmlns:a16="http://schemas.microsoft.com/office/drawing/2014/main" id="{E17D7CBE-2D91-4C7A-9F8F-6B8CE78ACBA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61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5" name="Rectangle 11">
                <a:extLst>
                  <a:ext uri="{FF2B5EF4-FFF2-40B4-BE49-F238E27FC236}">
                    <a16:creationId xmlns:a16="http://schemas.microsoft.com/office/drawing/2014/main" id="{771C7C2F-1BE3-42E4-B892-B1A7664F69F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61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6" name="Rectangle 13">
                <a:extLst>
                  <a:ext uri="{FF2B5EF4-FFF2-40B4-BE49-F238E27FC236}">
                    <a16:creationId xmlns:a16="http://schemas.microsoft.com/office/drawing/2014/main" id="{832DE4DC-DE45-486F-816C-88D190C7925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61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0A49C9B0-92C3-4EFB-9B7C-E2F4BF953CAE}"/>
                </a:ext>
              </a:extLst>
            </p:cNvPr>
            <p:cNvGrpSpPr/>
            <p:nvPr userDrawn="1"/>
          </p:nvGrpSpPr>
          <p:grpSpPr>
            <a:xfrm>
              <a:off x="-600" y="-1"/>
              <a:ext cx="12193800" cy="6858001"/>
              <a:chOff x="-600" y="-1"/>
              <a:chExt cx="12193800" cy="6858001"/>
            </a:xfrm>
          </p:grpSpPr>
          <p:sp>
            <p:nvSpPr>
              <p:cNvPr id="54" name="No fly zone">
                <a:extLst>
                  <a:ext uri="{FF2B5EF4-FFF2-40B4-BE49-F238E27FC236}">
                    <a16:creationId xmlns:a16="http://schemas.microsoft.com/office/drawing/2014/main" id="{F122CC3A-B13E-4E5C-B241-8A46C3796D51}"/>
                  </a:ext>
                </a:extLst>
              </p:cNvPr>
              <p:cNvSpPr/>
              <p:nvPr/>
            </p:nvSpPr>
            <p:spPr>
              <a:xfrm>
                <a:off x="0" y="-1"/>
                <a:ext cx="12193200" cy="6858000"/>
              </a:xfrm>
              <a:custGeom>
                <a:avLst/>
                <a:gdLst>
                  <a:gd name="connsiteX0" fmla="*/ 630001 w 12193200"/>
                  <a:gd name="connsiteY0" fmla="*/ 622800 h 6858000"/>
                  <a:gd name="connsiteX1" fmla="*/ 630001 w 12193200"/>
                  <a:gd name="connsiteY1" fmla="*/ 6160597 h 6858000"/>
                  <a:gd name="connsiteX2" fmla="*/ 11562000 w 12193200"/>
                  <a:gd name="connsiteY2" fmla="*/ 6160597 h 6858000"/>
                  <a:gd name="connsiteX3" fmla="*/ 11562000 w 12193200"/>
                  <a:gd name="connsiteY3" fmla="*/ 622800 h 6858000"/>
                  <a:gd name="connsiteX4" fmla="*/ 0 w 12193200"/>
                  <a:gd name="connsiteY4" fmla="*/ 0 h 6858000"/>
                  <a:gd name="connsiteX5" fmla="*/ 12193200 w 12193200"/>
                  <a:gd name="connsiteY5" fmla="*/ 0 h 6858000"/>
                  <a:gd name="connsiteX6" fmla="*/ 12193200 w 12193200"/>
                  <a:gd name="connsiteY6" fmla="*/ 622800 h 6858000"/>
                  <a:gd name="connsiteX7" fmla="*/ 12192000 w 12193200"/>
                  <a:gd name="connsiteY7" fmla="*/ 622800 h 6858000"/>
                  <a:gd name="connsiteX8" fmla="*/ 12192000 w 12193200"/>
                  <a:gd name="connsiteY8" fmla="*/ 6160597 h 6858000"/>
                  <a:gd name="connsiteX9" fmla="*/ 12193200 w 12193200"/>
                  <a:gd name="connsiteY9" fmla="*/ 6160597 h 6858000"/>
                  <a:gd name="connsiteX10" fmla="*/ 12193200 w 12193200"/>
                  <a:gd name="connsiteY10" fmla="*/ 6858000 h 6858000"/>
                  <a:gd name="connsiteX11" fmla="*/ 12192000 w 12193200"/>
                  <a:gd name="connsiteY11" fmla="*/ 6858000 h 6858000"/>
                  <a:gd name="connsiteX12" fmla="*/ 11562000 w 12193200"/>
                  <a:gd name="connsiteY12" fmla="*/ 6858000 h 6858000"/>
                  <a:gd name="connsiteX13" fmla="*/ 630001 w 12193200"/>
                  <a:gd name="connsiteY13" fmla="*/ 6858000 h 6858000"/>
                  <a:gd name="connsiteX14" fmla="*/ 1 w 12193200"/>
                  <a:gd name="connsiteY14" fmla="*/ 6858000 h 6858000"/>
                  <a:gd name="connsiteX15" fmla="*/ 1 w 12193200"/>
                  <a:gd name="connsiteY15" fmla="*/ 6160597 h 6858000"/>
                  <a:gd name="connsiteX16" fmla="*/ 1 w 12193200"/>
                  <a:gd name="connsiteY16" fmla="*/ 622800 h 6858000"/>
                  <a:gd name="connsiteX17" fmla="*/ 0 w 12193200"/>
                  <a:gd name="connsiteY17" fmla="*/ 622800 h 6858000"/>
                  <a:gd name="connsiteX0" fmla="*/ 306151 w 12193200"/>
                  <a:gd name="connsiteY0" fmla="*/ 603750 h 6858000"/>
                  <a:gd name="connsiteX1" fmla="*/ 630001 w 12193200"/>
                  <a:gd name="connsiteY1" fmla="*/ 6160597 h 6858000"/>
                  <a:gd name="connsiteX2" fmla="*/ 11562000 w 12193200"/>
                  <a:gd name="connsiteY2" fmla="*/ 6160597 h 6858000"/>
                  <a:gd name="connsiteX3" fmla="*/ 11562000 w 12193200"/>
                  <a:gd name="connsiteY3" fmla="*/ 622800 h 6858000"/>
                  <a:gd name="connsiteX4" fmla="*/ 306151 w 12193200"/>
                  <a:gd name="connsiteY4" fmla="*/ 603750 h 6858000"/>
                  <a:gd name="connsiteX5" fmla="*/ 0 w 12193200"/>
                  <a:gd name="connsiteY5" fmla="*/ 0 h 6858000"/>
                  <a:gd name="connsiteX6" fmla="*/ 12193200 w 12193200"/>
                  <a:gd name="connsiteY6" fmla="*/ 0 h 6858000"/>
                  <a:gd name="connsiteX7" fmla="*/ 12193200 w 12193200"/>
                  <a:gd name="connsiteY7" fmla="*/ 622800 h 6858000"/>
                  <a:gd name="connsiteX8" fmla="*/ 12192000 w 12193200"/>
                  <a:gd name="connsiteY8" fmla="*/ 622800 h 6858000"/>
                  <a:gd name="connsiteX9" fmla="*/ 12192000 w 12193200"/>
                  <a:gd name="connsiteY9" fmla="*/ 6160597 h 6858000"/>
                  <a:gd name="connsiteX10" fmla="*/ 12193200 w 12193200"/>
                  <a:gd name="connsiteY10" fmla="*/ 6160597 h 6858000"/>
                  <a:gd name="connsiteX11" fmla="*/ 12193200 w 12193200"/>
                  <a:gd name="connsiteY11" fmla="*/ 6858000 h 6858000"/>
                  <a:gd name="connsiteX12" fmla="*/ 12192000 w 12193200"/>
                  <a:gd name="connsiteY12" fmla="*/ 6858000 h 6858000"/>
                  <a:gd name="connsiteX13" fmla="*/ 11562000 w 12193200"/>
                  <a:gd name="connsiteY13" fmla="*/ 6858000 h 6858000"/>
                  <a:gd name="connsiteX14" fmla="*/ 630001 w 12193200"/>
                  <a:gd name="connsiteY14" fmla="*/ 6858000 h 6858000"/>
                  <a:gd name="connsiteX15" fmla="*/ 1 w 12193200"/>
                  <a:gd name="connsiteY15" fmla="*/ 6858000 h 6858000"/>
                  <a:gd name="connsiteX16" fmla="*/ 1 w 12193200"/>
                  <a:gd name="connsiteY16" fmla="*/ 6160597 h 6858000"/>
                  <a:gd name="connsiteX17" fmla="*/ 1 w 12193200"/>
                  <a:gd name="connsiteY17" fmla="*/ 622800 h 6858000"/>
                  <a:gd name="connsiteX18" fmla="*/ 0 w 12193200"/>
                  <a:gd name="connsiteY18" fmla="*/ 622800 h 6858000"/>
                  <a:gd name="connsiteX19" fmla="*/ 0 w 12193200"/>
                  <a:gd name="connsiteY19" fmla="*/ 0 h 6858000"/>
                  <a:gd name="connsiteX0" fmla="*/ 306151 w 12193200"/>
                  <a:gd name="connsiteY0" fmla="*/ 603750 h 6858000"/>
                  <a:gd name="connsiteX1" fmla="*/ 630001 w 12193200"/>
                  <a:gd name="connsiteY1" fmla="*/ 6160597 h 6858000"/>
                  <a:gd name="connsiteX2" fmla="*/ 11562000 w 12193200"/>
                  <a:gd name="connsiteY2" fmla="*/ 6160597 h 6858000"/>
                  <a:gd name="connsiteX3" fmla="*/ 11562000 w 12193200"/>
                  <a:gd name="connsiteY3" fmla="*/ 622800 h 6858000"/>
                  <a:gd name="connsiteX4" fmla="*/ 306151 w 12193200"/>
                  <a:gd name="connsiteY4" fmla="*/ 603750 h 6858000"/>
                  <a:gd name="connsiteX5" fmla="*/ 0 w 12193200"/>
                  <a:gd name="connsiteY5" fmla="*/ 0 h 6858000"/>
                  <a:gd name="connsiteX6" fmla="*/ 12193200 w 12193200"/>
                  <a:gd name="connsiteY6" fmla="*/ 0 h 6858000"/>
                  <a:gd name="connsiteX7" fmla="*/ 12193200 w 12193200"/>
                  <a:gd name="connsiteY7" fmla="*/ 622800 h 6858000"/>
                  <a:gd name="connsiteX8" fmla="*/ 12192000 w 12193200"/>
                  <a:gd name="connsiteY8" fmla="*/ 622800 h 6858000"/>
                  <a:gd name="connsiteX9" fmla="*/ 12192000 w 12193200"/>
                  <a:gd name="connsiteY9" fmla="*/ 6160597 h 6858000"/>
                  <a:gd name="connsiteX10" fmla="*/ 12193200 w 12193200"/>
                  <a:gd name="connsiteY10" fmla="*/ 6160597 h 6858000"/>
                  <a:gd name="connsiteX11" fmla="*/ 12193200 w 12193200"/>
                  <a:gd name="connsiteY11" fmla="*/ 6858000 h 6858000"/>
                  <a:gd name="connsiteX12" fmla="*/ 12192000 w 12193200"/>
                  <a:gd name="connsiteY12" fmla="*/ 6858000 h 6858000"/>
                  <a:gd name="connsiteX13" fmla="*/ 11562000 w 12193200"/>
                  <a:gd name="connsiteY13" fmla="*/ 6858000 h 6858000"/>
                  <a:gd name="connsiteX14" fmla="*/ 630001 w 12193200"/>
                  <a:gd name="connsiteY14" fmla="*/ 6858000 h 6858000"/>
                  <a:gd name="connsiteX15" fmla="*/ 1 w 12193200"/>
                  <a:gd name="connsiteY15" fmla="*/ 6858000 h 6858000"/>
                  <a:gd name="connsiteX16" fmla="*/ 1 w 12193200"/>
                  <a:gd name="connsiteY16" fmla="*/ 6160597 h 6858000"/>
                  <a:gd name="connsiteX17" fmla="*/ 1 w 12193200"/>
                  <a:gd name="connsiteY17" fmla="*/ 622800 h 6858000"/>
                  <a:gd name="connsiteX18" fmla="*/ 0 w 12193200"/>
                  <a:gd name="connsiteY18" fmla="*/ 622800 h 6858000"/>
                  <a:gd name="connsiteX19" fmla="*/ 0 w 12193200"/>
                  <a:gd name="connsiteY19" fmla="*/ 0 h 6858000"/>
                  <a:gd name="connsiteX0" fmla="*/ 242651 w 12193200"/>
                  <a:gd name="connsiteY0" fmla="*/ 610100 h 6858000"/>
                  <a:gd name="connsiteX1" fmla="*/ 630001 w 12193200"/>
                  <a:gd name="connsiteY1" fmla="*/ 6160597 h 6858000"/>
                  <a:gd name="connsiteX2" fmla="*/ 11562000 w 12193200"/>
                  <a:gd name="connsiteY2" fmla="*/ 6160597 h 6858000"/>
                  <a:gd name="connsiteX3" fmla="*/ 11562000 w 12193200"/>
                  <a:gd name="connsiteY3" fmla="*/ 622800 h 6858000"/>
                  <a:gd name="connsiteX4" fmla="*/ 242651 w 12193200"/>
                  <a:gd name="connsiteY4" fmla="*/ 610100 h 6858000"/>
                  <a:gd name="connsiteX5" fmla="*/ 0 w 12193200"/>
                  <a:gd name="connsiteY5" fmla="*/ 0 h 6858000"/>
                  <a:gd name="connsiteX6" fmla="*/ 12193200 w 12193200"/>
                  <a:gd name="connsiteY6" fmla="*/ 0 h 6858000"/>
                  <a:gd name="connsiteX7" fmla="*/ 12193200 w 12193200"/>
                  <a:gd name="connsiteY7" fmla="*/ 622800 h 6858000"/>
                  <a:gd name="connsiteX8" fmla="*/ 12192000 w 12193200"/>
                  <a:gd name="connsiteY8" fmla="*/ 622800 h 6858000"/>
                  <a:gd name="connsiteX9" fmla="*/ 12192000 w 12193200"/>
                  <a:gd name="connsiteY9" fmla="*/ 6160597 h 6858000"/>
                  <a:gd name="connsiteX10" fmla="*/ 12193200 w 12193200"/>
                  <a:gd name="connsiteY10" fmla="*/ 6160597 h 6858000"/>
                  <a:gd name="connsiteX11" fmla="*/ 12193200 w 12193200"/>
                  <a:gd name="connsiteY11" fmla="*/ 6858000 h 6858000"/>
                  <a:gd name="connsiteX12" fmla="*/ 12192000 w 12193200"/>
                  <a:gd name="connsiteY12" fmla="*/ 6858000 h 6858000"/>
                  <a:gd name="connsiteX13" fmla="*/ 11562000 w 12193200"/>
                  <a:gd name="connsiteY13" fmla="*/ 6858000 h 6858000"/>
                  <a:gd name="connsiteX14" fmla="*/ 630001 w 12193200"/>
                  <a:gd name="connsiteY14" fmla="*/ 6858000 h 6858000"/>
                  <a:gd name="connsiteX15" fmla="*/ 1 w 12193200"/>
                  <a:gd name="connsiteY15" fmla="*/ 6858000 h 6858000"/>
                  <a:gd name="connsiteX16" fmla="*/ 1 w 12193200"/>
                  <a:gd name="connsiteY16" fmla="*/ 6160597 h 6858000"/>
                  <a:gd name="connsiteX17" fmla="*/ 1 w 12193200"/>
                  <a:gd name="connsiteY17" fmla="*/ 622800 h 6858000"/>
                  <a:gd name="connsiteX18" fmla="*/ 0 w 12193200"/>
                  <a:gd name="connsiteY18" fmla="*/ 622800 h 6858000"/>
                  <a:gd name="connsiteX19" fmla="*/ 0 w 12193200"/>
                  <a:gd name="connsiteY19" fmla="*/ 0 h 6858000"/>
                  <a:gd name="connsiteX0" fmla="*/ 236301 w 12193200"/>
                  <a:gd name="connsiteY0" fmla="*/ 616450 h 6858000"/>
                  <a:gd name="connsiteX1" fmla="*/ 630001 w 12193200"/>
                  <a:gd name="connsiteY1" fmla="*/ 6160597 h 6858000"/>
                  <a:gd name="connsiteX2" fmla="*/ 11562000 w 12193200"/>
                  <a:gd name="connsiteY2" fmla="*/ 6160597 h 6858000"/>
                  <a:gd name="connsiteX3" fmla="*/ 11562000 w 12193200"/>
                  <a:gd name="connsiteY3" fmla="*/ 622800 h 6858000"/>
                  <a:gd name="connsiteX4" fmla="*/ 236301 w 12193200"/>
                  <a:gd name="connsiteY4" fmla="*/ 616450 h 6858000"/>
                  <a:gd name="connsiteX5" fmla="*/ 0 w 12193200"/>
                  <a:gd name="connsiteY5" fmla="*/ 0 h 6858000"/>
                  <a:gd name="connsiteX6" fmla="*/ 12193200 w 12193200"/>
                  <a:gd name="connsiteY6" fmla="*/ 0 h 6858000"/>
                  <a:gd name="connsiteX7" fmla="*/ 12193200 w 12193200"/>
                  <a:gd name="connsiteY7" fmla="*/ 622800 h 6858000"/>
                  <a:gd name="connsiteX8" fmla="*/ 12192000 w 12193200"/>
                  <a:gd name="connsiteY8" fmla="*/ 622800 h 6858000"/>
                  <a:gd name="connsiteX9" fmla="*/ 12192000 w 12193200"/>
                  <a:gd name="connsiteY9" fmla="*/ 6160597 h 6858000"/>
                  <a:gd name="connsiteX10" fmla="*/ 12193200 w 12193200"/>
                  <a:gd name="connsiteY10" fmla="*/ 6160597 h 6858000"/>
                  <a:gd name="connsiteX11" fmla="*/ 12193200 w 12193200"/>
                  <a:gd name="connsiteY11" fmla="*/ 6858000 h 6858000"/>
                  <a:gd name="connsiteX12" fmla="*/ 12192000 w 12193200"/>
                  <a:gd name="connsiteY12" fmla="*/ 6858000 h 6858000"/>
                  <a:gd name="connsiteX13" fmla="*/ 11562000 w 12193200"/>
                  <a:gd name="connsiteY13" fmla="*/ 6858000 h 6858000"/>
                  <a:gd name="connsiteX14" fmla="*/ 630001 w 12193200"/>
                  <a:gd name="connsiteY14" fmla="*/ 6858000 h 6858000"/>
                  <a:gd name="connsiteX15" fmla="*/ 1 w 12193200"/>
                  <a:gd name="connsiteY15" fmla="*/ 6858000 h 6858000"/>
                  <a:gd name="connsiteX16" fmla="*/ 1 w 12193200"/>
                  <a:gd name="connsiteY16" fmla="*/ 6160597 h 6858000"/>
                  <a:gd name="connsiteX17" fmla="*/ 1 w 12193200"/>
                  <a:gd name="connsiteY17" fmla="*/ 622800 h 6858000"/>
                  <a:gd name="connsiteX18" fmla="*/ 0 w 12193200"/>
                  <a:gd name="connsiteY18" fmla="*/ 622800 h 6858000"/>
                  <a:gd name="connsiteX19" fmla="*/ 0 w 12193200"/>
                  <a:gd name="connsiteY19" fmla="*/ 0 h 6858000"/>
                  <a:gd name="connsiteX0" fmla="*/ 236301 w 12193200"/>
                  <a:gd name="connsiteY0" fmla="*/ 616450 h 6858000"/>
                  <a:gd name="connsiteX1" fmla="*/ 229951 w 12193200"/>
                  <a:gd name="connsiteY1" fmla="*/ 6166947 h 6858000"/>
                  <a:gd name="connsiteX2" fmla="*/ 11562000 w 12193200"/>
                  <a:gd name="connsiteY2" fmla="*/ 6160597 h 6858000"/>
                  <a:gd name="connsiteX3" fmla="*/ 11562000 w 12193200"/>
                  <a:gd name="connsiteY3" fmla="*/ 622800 h 6858000"/>
                  <a:gd name="connsiteX4" fmla="*/ 236301 w 12193200"/>
                  <a:gd name="connsiteY4" fmla="*/ 616450 h 6858000"/>
                  <a:gd name="connsiteX5" fmla="*/ 0 w 12193200"/>
                  <a:gd name="connsiteY5" fmla="*/ 0 h 6858000"/>
                  <a:gd name="connsiteX6" fmla="*/ 12193200 w 12193200"/>
                  <a:gd name="connsiteY6" fmla="*/ 0 h 6858000"/>
                  <a:gd name="connsiteX7" fmla="*/ 12193200 w 12193200"/>
                  <a:gd name="connsiteY7" fmla="*/ 622800 h 6858000"/>
                  <a:gd name="connsiteX8" fmla="*/ 12192000 w 12193200"/>
                  <a:gd name="connsiteY8" fmla="*/ 622800 h 6858000"/>
                  <a:gd name="connsiteX9" fmla="*/ 12192000 w 12193200"/>
                  <a:gd name="connsiteY9" fmla="*/ 6160597 h 6858000"/>
                  <a:gd name="connsiteX10" fmla="*/ 12193200 w 12193200"/>
                  <a:gd name="connsiteY10" fmla="*/ 6160597 h 6858000"/>
                  <a:gd name="connsiteX11" fmla="*/ 12193200 w 12193200"/>
                  <a:gd name="connsiteY11" fmla="*/ 6858000 h 6858000"/>
                  <a:gd name="connsiteX12" fmla="*/ 12192000 w 12193200"/>
                  <a:gd name="connsiteY12" fmla="*/ 6858000 h 6858000"/>
                  <a:gd name="connsiteX13" fmla="*/ 11562000 w 12193200"/>
                  <a:gd name="connsiteY13" fmla="*/ 6858000 h 6858000"/>
                  <a:gd name="connsiteX14" fmla="*/ 630001 w 12193200"/>
                  <a:gd name="connsiteY14" fmla="*/ 6858000 h 6858000"/>
                  <a:gd name="connsiteX15" fmla="*/ 1 w 12193200"/>
                  <a:gd name="connsiteY15" fmla="*/ 6858000 h 6858000"/>
                  <a:gd name="connsiteX16" fmla="*/ 1 w 12193200"/>
                  <a:gd name="connsiteY16" fmla="*/ 6160597 h 6858000"/>
                  <a:gd name="connsiteX17" fmla="*/ 1 w 12193200"/>
                  <a:gd name="connsiteY17" fmla="*/ 622800 h 6858000"/>
                  <a:gd name="connsiteX18" fmla="*/ 0 w 12193200"/>
                  <a:gd name="connsiteY18" fmla="*/ 622800 h 6858000"/>
                  <a:gd name="connsiteX19" fmla="*/ 0 w 12193200"/>
                  <a:gd name="connsiteY19" fmla="*/ 0 h 6858000"/>
                  <a:gd name="connsiteX0" fmla="*/ 236301 w 12193200"/>
                  <a:gd name="connsiteY0" fmla="*/ 616450 h 6858000"/>
                  <a:gd name="connsiteX1" fmla="*/ 242651 w 12193200"/>
                  <a:gd name="connsiteY1" fmla="*/ 6160597 h 6858000"/>
                  <a:gd name="connsiteX2" fmla="*/ 11562000 w 12193200"/>
                  <a:gd name="connsiteY2" fmla="*/ 6160597 h 6858000"/>
                  <a:gd name="connsiteX3" fmla="*/ 11562000 w 12193200"/>
                  <a:gd name="connsiteY3" fmla="*/ 622800 h 6858000"/>
                  <a:gd name="connsiteX4" fmla="*/ 236301 w 12193200"/>
                  <a:gd name="connsiteY4" fmla="*/ 616450 h 6858000"/>
                  <a:gd name="connsiteX5" fmla="*/ 0 w 12193200"/>
                  <a:gd name="connsiteY5" fmla="*/ 0 h 6858000"/>
                  <a:gd name="connsiteX6" fmla="*/ 12193200 w 12193200"/>
                  <a:gd name="connsiteY6" fmla="*/ 0 h 6858000"/>
                  <a:gd name="connsiteX7" fmla="*/ 12193200 w 12193200"/>
                  <a:gd name="connsiteY7" fmla="*/ 622800 h 6858000"/>
                  <a:gd name="connsiteX8" fmla="*/ 12192000 w 12193200"/>
                  <a:gd name="connsiteY8" fmla="*/ 622800 h 6858000"/>
                  <a:gd name="connsiteX9" fmla="*/ 12192000 w 12193200"/>
                  <a:gd name="connsiteY9" fmla="*/ 6160597 h 6858000"/>
                  <a:gd name="connsiteX10" fmla="*/ 12193200 w 12193200"/>
                  <a:gd name="connsiteY10" fmla="*/ 6160597 h 6858000"/>
                  <a:gd name="connsiteX11" fmla="*/ 12193200 w 12193200"/>
                  <a:gd name="connsiteY11" fmla="*/ 6858000 h 6858000"/>
                  <a:gd name="connsiteX12" fmla="*/ 12192000 w 12193200"/>
                  <a:gd name="connsiteY12" fmla="*/ 6858000 h 6858000"/>
                  <a:gd name="connsiteX13" fmla="*/ 11562000 w 12193200"/>
                  <a:gd name="connsiteY13" fmla="*/ 6858000 h 6858000"/>
                  <a:gd name="connsiteX14" fmla="*/ 630001 w 12193200"/>
                  <a:gd name="connsiteY14" fmla="*/ 6858000 h 6858000"/>
                  <a:gd name="connsiteX15" fmla="*/ 1 w 12193200"/>
                  <a:gd name="connsiteY15" fmla="*/ 6858000 h 6858000"/>
                  <a:gd name="connsiteX16" fmla="*/ 1 w 12193200"/>
                  <a:gd name="connsiteY16" fmla="*/ 6160597 h 6858000"/>
                  <a:gd name="connsiteX17" fmla="*/ 1 w 12193200"/>
                  <a:gd name="connsiteY17" fmla="*/ 622800 h 6858000"/>
                  <a:gd name="connsiteX18" fmla="*/ 0 w 12193200"/>
                  <a:gd name="connsiteY18" fmla="*/ 622800 h 6858000"/>
                  <a:gd name="connsiteX19" fmla="*/ 0 w 12193200"/>
                  <a:gd name="connsiteY19" fmla="*/ 0 h 6858000"/>
                  <a:gd name="connsiteX0" fmla="*/ 236301 w 12193200"/>
                  <a:gd name="connsiteY0" fmla="*/ 616450 h 6858000"/>
                  <a:gd name="connsiteX1" fmla="*/ 242651 w 12193200"/>
                  <a:gd name="connsiteY1" fmla="*/ 6160597 h 6858000"/>
                  <a:gd name="connsiteX2" fmla="*/ 11959933 w 12193200"/>
                  <a:gd name="connsiteY2" fmla="*/ 6169064 h 6858000"/>
                  <a:gd name="connsiteX3" fmla="*/ 11562000 w 12193200"/>
                  <a:gd name="connsiteY3" fmla="*/ 622800 h 6858000"/>
                  <a:gd name="connsiteX4" fmla="*/ 236301 w 12193200"/>
                  <a:gd name="connsiteY4" fmla="*/ 616450 h 6858000"/>
                  <a:gd name="connsiteX5" fmla="*/ 0 w 12193200"/>
                  <a:gd name="connsiteY5" fmla="*/ 0 h 6858000"/>
                  <a:gd name="connsiteX6" fmla="*/ 12193200 w 12193200"/>
                  <a:gd name="connsiteY6" fmla="*/ 0 h 6858000"/>
                  <a:gd name="connsiteX7" fmla="*/ 12193200 w 12193200"/>
                  <a:gd name="connsiteY7" fmla="*/ 622800 h 6858000"/>
                  <a:gd name="connsiteX8" fmla="*/ 12192000 w 12193200"/>
                  <a:gd name="connsiteY8" fmla="*/ 622800 h 6858000"/>
                  <a:gd name="connsiteX9" fmla="*/ 12192000 w 12193200"/>
                  <a:gd name="connsiteY9" fmla="*/ 6160597 h 6858000"/>
                  <a:gd name="connsiteX10" fmla="*/ 12193200 w 12193200"/>
                  <a:gd name="connsiteY10" fmla="*/ 6160597 h 6858000"/>
                  <a:gd name="connsiteX11" fmla="*/ 12193200 w 12193200"/>
                  <a:gd name="connsiteY11" fmla="*/ 6858000 h 6858000"/>
                  <a:gd name="connsiteX12" fmla="*/ 12192000 w 12193200"/>
                  <a:gd name="connsiteY12" fmla="*/ 6858000 h 6858000"/>
                  <a:gd name="connsiteX13" fmla="*/ 11562000 w 12193200"/>
                  <a:gd name="connsiteY13" fmla="*/ 6858000 h 6858000"/>
                  <a:gd name="connsiteX14" fmla="*/ 630001 w 12193200"/>
                  <a:gd name="connsiteY14" fmla="*/ 6858000 h 6858000"/>
                  <a:gd name="connsiteX15" fmla="*/ 1 w 12193200"/>
                  <a:gd name="connsiteY15" fmla="*/ 6858000 h 6858000"/>
                  <a:gd name="connsiteX16" fmla="*/ 1 w 12193200"/>
                  <a:gd name="connsiteY16" fmla="*/ 6160597 h 6858000"/>
                  <a:gd name="connsiteX17" fmla="*/ 1 w 12193200"/>
                  <a:gd name="connsiteY17" fmla="*/ 622800 h 6858000"/>
                  <a:gd name="connsiteX18" fmla="*/ 0 w 12193200"/>
                  <a:gd name="connsiteY18" fmla="*/ 622800 h 6858000"/>
                  <a:gd name="connsiteX19" fmla="*/ 0 w 12193200"/>
                  <a:gd name="connsiteY19" fmla="*/ 0 h 6858000"/>
                  <a:gd name="connsiteX0" fmla="*/ 236301 w 12193200"/>
                  <a:gd name="connsiteY0" fmla="*/ 616450 h 6858000"/>
                  <a:gd name="connsiteX1" fmla="*/ 242651 w 12193200"/>
                  <a:gd name="connsiteY1" fmla="*/ 6160597 h 6858000"/>
                  <a:gd name="connsiteX2" fmla="*/ 11959933 w 12193200"/>
                  <a:gd name="connsiteY2" fmla="*/ 6169064 h 6858000"/>
                  <a:gd name="connsiteX3" fmla="*/ 11955700 w 12193200"/>
                  <a:gd name="connsiteY3" fmla="*/ 631267 h 6858000"/>
                  <a:gd name="connsiteX4" fmla="*/ 236301 w 12193200"/>
                  <a:gd name="connsiteY4" fmla="*/ 616450 h 6858000"/>
                  <a:gd name="connsiteX5" fmla="*/ 0 w 12193200"/>
                  <a:gd name="connsiteY5" fmla="*/ 0 h 6858000"/>
                  <a:gd name="connsiteX6" fmla="*/ 12193200 w 12193200"/>
                  <a:gd name="connsiteY6" fmla="*/ 0 h 6858000"/>
                  <a:gd name="connsiteX7" fmla="*/ 12193200 w 12193200"/>
                  <a:gd name="connsiteY7" fmla="*/ 622800 h 6858000"/>
                  <a:gd name="connsiteX8" fmla="*/ 12192000 w 12193200"/>
                  <a:gd name="connsiteY8" fmla="*/ 622800 h 6858000"/>
                  <a:gd name="connsiteX9" fmla="*/ 12192000 w 12193200"/>
                  <a:gd name="connsiteY9" fmla="*/ 6160597 h 6858000"/>
                  <a:gd name="connsiteX10" fmla="*/ 12193200 w 12193200"/>
                  <a:gd name="connsiteY10" fmla="*/ 6160597 h 6858000"/>
                  <a:gd name="connsiteX11" fmla="*/ 12193200 w 12193200"/>
                  <a:gd name="connsiteY11" fmla="*/ 6858000 h 6858000"/>
                  <a:gd name="connsiteX12" fmla="*/ 12192000 w 12193200"/>
                  <a:gd name="connsiteY12" fmla="*/ 6858000 h 6858000"/>
                  <a:gd name="connsiteX13" fmla="*/ 11562000 w 12193200"/>
                  <a:gd name="connsiteY13" fmla="*/ 6858000 h 6858000"/>
                  <a:gd name="connsiteX14" fmla="*/ 630001 w 12193200"/>
                  <a:gd name="connsiteY14" fmla="*/ 6858000 h 6858000"/>
                  <a:gd name="connsiteX15" fmla="*/ 1 w 12193200"/>
                  <a:gd name="connsiteY15" fmla="*/ 6858000 h 6858000"/>
                  <a:gd name="connsiteX16" fmla="*/ 1 w 12193200"/>
                  <a:gd name="connsiteY16" fmla="*/ 6160597 h 6858000"/>
                  <a:gd name="connsiteX17" fmla="*/ 1 w 12193200"/>
                  <a:gd name="connsiteY17" fmla="*/ 622800 h 6858000"/>
                  <a:gd name="connsiteX18" fmla="*/ 0 w 12193200"/>
                  <a:gd name="connsiteY18" fmla="*/ 622800 h 6858000"/>
                  <a:gd name="connsiteX19" fmla="*/ 0 w 12193200"/>
                  <a:gd name="connsiteY19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193200" h="6858000">
                    <a:moveTo>
                      <a:pt x="236301" y="616450"/>
                    </a:moveTo>
                    <a:cubicBezTo>
                      <a:pt x="234184" y="2466616"/>
                      <a:pt x="244768" y="4310431"/>
                      <a:pt x="242651" y="6160597"/>
                    </a:cubicBezTo>
                    <a:lnTo>
                      <a:pt x="11959933" y="6169064"/>
                    </a:lnTo>
                    <a:lnTo>
                      <a:pt x="11955700" y="631267"/>
                    </a:lnTo>
                    <a:lnTo>
                      <a:pt x="236301" y="616450"/>
                    </a:lnTo>
                    <a:close/>
                    <a:moveTo>
                      <a:pt x="0" y="0"/>
                    </a:moveTo>
                    <a:lnTo>
                      <a:pt x="12193200" y="0"/>
                    </a:lnTo>
                    <a:lnTo>
                      <a:pt x="12193200" y="622800"/>
                    </a:lnTo>
                    <a:lnTo>
                      <a:pt x="12192000" y="622800"/>
                    </a:lnTo>
                    <a:lnTo>
                      <a:pt x="12192000" y="6160597"/>
                    </a:lnTo>
                    <a:lnTo>
                      <a:pt x="12193200" y="6160597"/>
                    </a:lnTo>
                    <a:lnTo>
                      <a:pt x="12193200" y="6858000"/>
                    </a:lnTo>
                    <a:lnTo>
                      <a:pt x="12192000" y="6858000"/>
                    </a:lnTo>
                    <a:lnTo>
                      <a:pt x="11562000" y="6858000"/>
                    </a:lnTo>
                    <a:lnTo>
                      <a:pt x="630001" y="6858000"/>
                    </a:lnTo>
                    <a:lnTo>
                      <a:pt x="1" y="6858000"/>
                    </a:lnTo>
                    <a:lnTo>
                      <a:pt x="1" y="6160597"/>
                    </a:lnTo>
                    <a:lnTo>
                      <a:pt x="1" y="622800"/>
                    </a:lnTo>
                    <a:lnTo>
                      <a:pt x="0" y="6228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FEF">
                  <a:alpha val="4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61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3ACE454F-CF71-414E-8FE4-F60ED1C7EFE3}"/>
                  </a:ext>
                </a:extLst>
              </p:cNvPr>
              <p:cNvGrpSpPr/>
              <p:nvPr userDrawn="1"/>
            </p:nvGrpSpPr>
            <p:grpSpPr>
              <a:xfrm>
                <a:off x="887176" y="623550"/>
                <a:ext cx="10417647" cy="5537047"/>
                <a:chOff x="887176" y="623550"/>
                <a:chExt cx="10417647" cy="5537047"/>
              </a:xfrm>
            </p:grpSpPr>
            <p:sp>
              <p:nvSpPr>
                <p:cNvPr id="61" name="Rectangle 34">
                  <a:extLst>
                    <a:ext uri="{FF2B5EF4-FFF2-40B4-BE49-F238E27FC236}">
                      <a16:creationId xmlns:a16="http://schemas.microsoft.com/office/drawing/2014/main" id="{00BB0AB4-497F-4D67-BF10-06B92CE838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64966" y="623550"/>
                  <a:ext cx="288000" cy="5537047"/>
                </a:xfrm>
                <a:prstGeom prst="rect">
                  <a:avLst/>
                </a:prstGeom>
                <a:solidFill>
                  <a:schemeClr val="accent5"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61">
                    <a:latin typeface="+mn-lt"/>
                    <a:ea typeface="+mn-ea"/>
                    <a:cs typeface="+mn-cs"/>
                    <a:sym typeface="+mn-lt"/>
                  </a:endParaRPr>
                </a:p>
              </p:txBody>
            </p:sp>
            <p:sp>
              <p:nvSpPr>
                <p:cNvPr id="62" name="Rectangle 35">
                  <a:extLst>
                    <a:ext uri="{FF2B5EF4-FFF2-40B4-BE49-F238E27FC236}">
                      <a16:creationId xmlns:a16="http://schemas.microsoft.com/office/drawing/2014/main" id="{6F4BDA44-A9D6-479A-BF03-FCF7ED4A6A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990896" y="623550"/>
                  <a:ext cx="288000" cy="5537047"/>
                </a:xfrm>
                <a:prstGeom prst="rect">
                  <a:avLst/>
                </a:prstGeom>
                <a:solidFill>
                  <a:schemeClr val="accent5"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61">
                    <a:latin typeface="+mn-lt"/>
                    <a:ea typeface="+mn-ea"/>
                    <a:cs typeface="+mn-cs"/>
                    <a:sym typeface="+mn-lt"/>
                  </a:endParaRPr>
                </a:p>
              </p:txBody>
            </p:sp>
            <p:sp>
              <p:nvSpPr>
                <p:cNvPr id="63" name="Rectangle 36">
                  <a:extLst>
                    <a:ext uri="{FF2B5EF4-FFF2-40B4-BE49-F238E27FC236}">
                      <a16:creationId xmlns:a16="http://schemas.microsoft.com/office/drawing/2014/main" id="{061B7CBF-0695-4857-A3D6-79C805489A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977931" y="623550"/>
                  <a:ext cx="288000" cy="5537047"/>
                </a:xfrm>
                <a:prstGeom prst="rect">
                  <a:avLst/>
                </a:prstGeom>
                <a:solidFill>
                  <a:schemeClr val="accent5"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61">
                    <a:latin typeface="+mn-lt"/>
                    <a:ea typeface="+mn-ea"/>
                    <a:cs typeface="+mn-cs"/>
                    <a:sym typeface="+mn-lt"/>
                  </a:endParaRPr>
                </a:p>
              </p:txBody>
            </p:sp>
            <p:sp>
              <p:nvSpPr>
                <p:cNvPr id="64" name="Rectangle 37">
                  <a:extLst>
                    <a:ext uri="{FF2B5EF4-FFF2-40B4-BE49-F238E27FC236}">
                      <a16:creationId xmlns:a16="http://schemas.microsoft.com/office/drawing/2014/main" id="{560A30C6-9B7A-4089-ABC9-E668C7C8A6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03861" y="623550"/>
                  <a:ext cx="288000" cy="5537047"/>
                </a:xfrm>
                <a:prstGeom prst="rect">
                  <a:avLst/>
                </a:prstGeom>
                <a:solidFill>
                  <a:schemeClr val="accent5"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61">
                    <a:latin typeface="+mn-lt"/>
                    <a:ea typeface="+mn-ea"/>
                    <a:cs typeface="+mn-cs"/>
                    <a:sym typeface="+mn-lt"/>
                  </a:endParaRPr>
                </a:p>
              </p:txBody>
            </p:sp>
            <p:sp>
              <p:nvSpPr>
                <p:cNvPr id="65" name="Rectangle 38">
                  <a:extLst>
                    <a:ext uri="{FF2B5EF4-FFF2-40B4-BE49-F238E27FC236}">
                      <a16:creationId xmlns:a16="http://schemas.microsoft.com/office/drawing/2014/main" id="{7B8857EC-83EF-4B93-A2FF-110FD853DF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016823" y="623550"/>
                  <a:ext cx="288000" cy="5537047"/>
                </a:xfrm>
                <a:prstGeom prst="rect">
                  <a:avLst/>
                </a:prstGeom>
                <a:solidFill>
                  <a:schemeClr val="accent5"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61">
                    <a:latin typeface="+mn-lt"/>
                    <a:ea typeface="+mn-ea"/>
                    <a:cs typeface="+mn-cs"/>
                    <a:sym typeface="+mn-lt"/>
                  </a:endParaRPr>
                </a:p>
              </p:txBody>
            </p:sp>
            <p:sp>
              <p:nvSpPr>
                <p:cNvPr id="66" name="Rectangle 39">
                  <a:extLst>
                    <a:ext uri="{FF2B5EF4-FFF2-40B4-BE49-F238E27FC236}">
                      <a16:creationId xmlns:a16="http://schemas.microsoft.com/office/drawing/2014/main" id="{FCDA0ECC-B284-4FBD-8047-F4B2685A20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52001" y="623550"/>
                  <a:ext cx="288000" cy="5537047"/>
                </a:xfrm>
                <a:prstGeom prst="rect">
                  <a:avLst/>
                </a:prstGeom>
                <a:solidFill>
                  <a:schemeClr val="accent5"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61">
                    <a:latin typeface="+mn-lt"/>
                    <a:ea typeface="+mn-ea"/>
                    <a:cs typeface="+mn-cs"/>
                    <a:sym typeface="+mn-lt"/>
                  </a:endParaRPr>
                </a:p>
              </p:txBody>
            </p:sp>
            <p:sp>
              <p:nvSpPr>
                <p:cNvPr id="67" name="Rectangle 40">
                  <a:extLst>
                    <a:ext uri="{FF2B5EF4-FFF2-40B4-BE49-F238E27FC236}">
                      <a16:creationId xmlns:a16="http://schemas.microsoft.com/office/drawing/2014/main" id="{1E972C28-90AF-4A55-9207-FA1278DE45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87176" y="623550"/>
                  <a:ext cx="288000" cy="5537047"/>
                </a:xfrm>
                <a:prstGeom prst="rect">
                  <a:avLst/>
                </a:prstGeom>
                <a:solidFill>
                  <a:schemeClr val="accent5"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61">
                    <a:latin typeface="+mn-lt"/>
                    <a:ea typeface="+mn-ea"/>
                    <a:cs typeface="+mn-cs"/>
                    <a:sym typeface="+mn-lt"/>
                  </a:endParaRPr>
                </a:p>
              </p:txBody>
            </p:sp>
            <p:sp>
              <p:nvSpPr>
                <p:cNvPr id="68" name="Rectangle 41">
                  <a:extLst>
                    <a:ext uri="{FF2B5EF4-FFF2-40B4-BE49-F238E27FC236}">
                      <a16:creationId xmlns:a16="http://schemas.microsoft.com/office/drawing/2014/main" id="{1BA90298-5BD2-44F5-9D46-689F443A29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00141" y="623550"/>
                  <a:ext cx="288000" cy="5537047"/>
                </a:xfrm>
                <a:prstGeom prst="rect">
                  <a:avLst/>
                </a:prstGeom>
                <a:solidFill>
                  <a:schemeClr val="accent5"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61">
                    <a:latin typeface="+mn-lt"/>
                    <a:ea typeface="+mn-ea"/>
                    <a:cs typeface="+mn-cs"/>
                    <a:sym typeface="+mn-lt"/>
                  </a:endParaRPr>
                </a:p>
              </p:txBody>
            </p:sp>
            <p:sp>
              <p:nvSpPr>
                <p:cNvPr id="69" name="Rectangle 42">
                  <a:extLst>
                    <a:ext uri="{FF2B5EF4-FFF2-40B4-BE49-F238E27FC236}">
                      <a16:creationId xmlns:a16="http://schemas.microsoft.com/office/drawing/2014/main" id="{8379E315-3FC0-4B04-B850-1072635F94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13106" y="623550"/>
                  <a:ext cx="288000" cy="5537047"/>
                </a:xfrm>
                <a:prstGeom prst="rect">
                  <a:avLst/>
                </a:prstGeom>
                <a:solidFill>
                  <a:schemeClr val="accent5"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61">
                    <a:latin typeface="+mn-lt"/>
                    <a:ea typeface="+mn-ea"/>
                    <a:cs typeface="+mn-cs"/>
                    <a:sym typeface="+mn-lt"/>
                  </a:endParaRPr>
                </a:p>
              </p:txBody>
            </p:sp>
            <p:sp>
              <p:nvSpPr>
                <p:cNvPr id="70" name="Rectangle 43">
                  <a:extLst>
                    <a:ext uri="{FF2B5EF4-FFF2-40B4-BE49-F238E27FC236}">
                      <a16:creationId xmlns:a16="http://schemas.microsoft.com/office/drawing/2014/main" id="{406EC447-BAC1-4F8C-90F4-EAFF2D4FFC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26071" y="623550"/>
                  <a:ext cx="288000" cy="5537047"/>
                </a:xfrm>
                <a:prstGeom prst="rect">
                  <a:avLst/>
                </a:prstGeom>
                <a:solidFill>
                  <a:schemeClr val="accent5"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61">
                    <a:latin typeface="+mn-lt"/>
                    <a:ea typeface="+mn-ea"/>
                    <a:cs typeface="+mn-cs"/>
                    <a:sym typeface="+mn-lt"/>
                  </a:endParaRPr>
                </a:p>
              </p:txBody>
            </p:sp>
            <p:sp>
              <p:nvSpPr>
                <p:cNvPr id="71" name="Rectangle 44">
                  <a:extLst>
                    <a:ext uri="{FF2B5EF4-FFF2-40B4-BE49-F238E27FC236}">
                      <a16:creationId xmlns:a16="http://schemas.microsoft.com/office/drawing/2014/main" id="{149EB6D4-D970-491A-B65D-E647C25039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39036" y="623550"/>
                  <a:ext cx="288000" cy="5537047"/>
                </a:xfrm>
                <a:prstGeom prst="rect">
                  <a:avLst/>
                </a:prstGeom>
                <a:solidFill>
                  <a:schemeClr val="accent5"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61">
                    <a:latin typeface="+mn-lt"/>
                    <a:ea typeface="+mn-ea"/>
                    <a:cs typeface="+mn-cs"/>
                    <a:sym typeface="+mn-lt"/>
                  </a:endParaRPr>
                </a:p>
              </p:txBody>
            </p:sp>
          </p:grpSp>
          <p:sp>
            <p:nvSpPr>
              <p:cNvPr id="56" name="Slide edges">
                <a:extLst>
                  <a:ext uri="{FF2B5EF4-FFF2-40B4-BE49-F238E27FC236}">
                    <a16:creationId xmlns:a16="http://schemas.microsoft.com/office/drawing/2014/main" id="{FB567DE6-8D47-43D3-A76C-D40762E2BD9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-600" y="0"/>
                <a:ext cx="12193200" cy="6858000"/>
              </a:xfrm>
              <a:custGeom>
                <a:avLst/>
                <a:gdLst>
                  <a:gd name="T0" fmla="*/ 6024 w 6026"/>
                  <a:gd name="T1" fmla="*/ 3394 h 3396"/>
                  <a:gd name="T2" fmla="*/ 6024 w 6026"/>
                  <a:gd name="T3" fmla="*/ 3391 h 3396"/>
                  <a:gd name="T4" fmla="*/ 5 w 6026"/>
                  <a:gd name="T5" fmla="*/ 3391 h 3396"/>
                  <a:gd name="T6" fmla="*/ 5 w 6026"/>
                  <a:gd name="T7" fmla="*/ 5 h 3396"/>
                  <a:gd name="T8" fmla="*/ 6021 w 6026"/>
                  <a:gd name="T9" fmla="*/ 5 h 3396"/>
                  <a:gd name="T10" fmla="*/ 6021 w 6026"/>
                  <a:gd name="T11" fmla="*/ 3394 h 3396"/>
                  <a:gd name="T12" fmla="*/ 6024 w 6026"/>
                  <a:gd name="T13" fmla="*/ 3394 h 3396"/>
                  <a:gd name="T14" fmla="*/ 6024 w 6026"/>
                  <a:gd name="T15" fmla="*/ 3391 h 3396"/>
                  <a:gd name="T16" fmla="*/ 6024 w 6026"/>
                  <a:gd name="T17" fmla="*/ 3394 h 3396"/>
                  <a:gd name="T18" fmla="*/ 6026 w 6026"/>
                  <a:gd name="T19" fmla="*/ 3394 h 3396"/>
                  <a:gd name="T20" fmla="*/ 6026 w 6026"/>
                  <a:gd name="T21" fmla="*/ 0 h 3396"/>
                  <a:gd name="T22" fmla="*/ 0 w 6026"/>
                  <a:gd name="T23" fmla="*/ 0 h 3396"/>
                  <a:gd name="T24" fmla="*/ 0 w 6026"/>
                  <a:gd name="T25" fmla="*/ 3396 h 3396"/>
                  <a:gd name="T26" fmla="*/ 6026 w 6026"/>
                  <a:gd name="T27" fmla="*/ 3396 h 3396"/>
                  <a:gd name="T28" fmla="*/ 6026 w 6026"/>
                  <a:gd name="T29" fmla="*/ 3394 h 3396"/>
                  <a:gd name="T30" fmla="*/ 6024 w 6026"/>
                  <a:gd name="T31" fmla="*/ 3394 h 3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26" h="3396">
                    <a:moveTo>
                      <a:pt x="6024" y="3394"/>
                    </a:moveTo>
                    <a:lnTo>
                      <a:pt x="6024" y="3391"/>
                    </a:lnTo>
                    <a:lnTo>
                      <a:pt x="5" y="3391"/>
                    </a:lnTo>
                    <a:lnTo>
                      <a:pt x="5" y="5"/>
                    </a:lnTo>
                    <a:lnTo>
                      <a:pt x="6021" y="5"/>
                    </a:lnTo>
                    <a:lnTo>
                      <a:pt x="6021" y="3394"/>
                    </a:lnTo>
                    <a:lnTo>
                      <a:pt x="6024" y="3394"/>
                    </a:lnTo>
                    <a:lnTo>
                      <a:pt x="6024" y="3391"/>
                    </a:lnTo>
                    <a:lnTo>
                      <a:pt x="6024" y="3394"/>
                    </a:lnTo>
                    <a:lnTo>
                      <a:pt x="6026" y="3394"/>
                    </a:lnTo>
                    <a:lnTo>
                      <a:pt x="6026" y="0"/>
                    </a:lnTo>
                    <a:lnTo>
                      <a:pt x="0" y="0"/>
                    </a:lnTo>
                    <a:lnTo>
                      <a:pt x="0" y="3396"/>
                    </a:lnTo>
                    <a:lnTo>
                      <a:pt x="6026" y="3396"/>
                    </a:lnTo>
                    <a:lnTo>
                      <a:pt x="6026" y="3394"/>
                    </a:lnTo>
                    <a:lnTo>
                      <a:pt x="6024" y="3394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91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61" b="0" i="0" u="none" strike="noStrike" kern="1200" cap="none" spc="0" normalizeH="0" baseline="0" noProof="0">
                  <a:ln>
                    <a:noFill/>
                  </a:ln>
                  <a:solidFill>
                    <a:srgbClr val="575757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57" name="Footnote measure">
                <a:extLst>
                  <a:ext uri="{FF2B5EF4-FFF2-40B4-BE49-F238E27FC236}">
                    <a16:creationId xmlns:a16="http://schemas.microsoft.com/office/drawing/2014/main" id="{4355A932-52C2-4E71-87DD-1288EDE1140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232778" y="6159600"/>
                <a:ext cx="11726443" cy="378584"/>
              </a:xfrm>
              <a:prstGeom prst="rect">
                <a:avLst/>
              </a:prstGeom>
              <a:solidFill>
                <a:schemeClr val="accent3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61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58" name="Whitespace measure">
                <a:extLst>
                  <a:ext uri="{FF2B5EF4-FFF2-40B4-BE49-F238E27FC236}">
                    <a16:creationId xmlns:a16="http://schemas.microsoft.com/office/drawing/2014/main" id="{F518C206-0D43-445E-9268-C58DE554547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232778" y="1497600"/>
                <a:ext cx="11726443" cy="583200"/>
              </a:xfrm>
              <a:prstGeom prst="rect">
                <a:avLst/>
              </a:prstGeom>
              <a:solidFill>
                <a:schemeClr val="accent3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61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59" name="Live area">
                <a:extLst>
                  <a:ext uri="{FF2B5EF4-FFF2-40B4-BE49-F238E27FC236}">
                    <a16:creationId xmlns:a16="http://schemas.microsoft.com/office/drawing/2014/main" id="{E2EA580D-FE70-4DC6-A87A-5B9CA6418BEB}"/>
                  </a:ext>
                </a:extLst>
              </p:cNvPr>
              <p:cNvSpPr/>
              <p:nvPr userDrawn="1"/>
            </p:nvSpPr>
            <p:spPr>
              <a:xfrm>
                <a:off x="232778" y="2080801"/>
                <a:ext cx="11726443" cy="4078800"/>
              </a:xfrm>
              <a:custGeom>
                <a:avLst/>
                <a:gdLst>
                  <a:gd name="connsiteX0" fmla="*/ 0 w 10931999"/>
                  <a:gd name="connsiteY0" fmla="*/ 0 h 5537797"/>
                  <a:gd name="connsiteX1" fmla="*/ 10931999 w 10931999"/>
                  <a:gd name="connsiteY1" fmla="*/ 0 h 5537797"/>
                  <a:gd name="connsiteX2" fmla="*/ 10931999 w 10931999"/>
                  <a:gd name="connsiteY2" fmla="*/ 5537797 h 5537797"/>
                  <a:gd name="connsiteX3" fmla="*/ 0 w 10931999"/>
                  <a:gd name="connsiteY3" fmla="*/ 5537797 h 5537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1999" h="5537797">
                    <a:moveTo>
                      <a:pt x="0" y="0"/>
                    </a:moveTo>
                    <a:lnTo>
                      <a:pt x="10931999" y="0"/>
                    </a:lnTo>
                    <a:lnTo>
                      <a:pt x="10931999" y="5537797"/>
                    </a:lnTo>
                    <a:lnTo>
                      <a:pt x="0" y="5537797"/>
                    </a:lnTo>
                    <a:close/>
                  </a:path>
                </a:pathLst>
              </a:custGeom>
              <a:noFill/>
              <a:ln w="9525">
                <a:solidFill>
                  <a:srgbClr val="E71C57">
                    <a:alpha val="35000"/>
                  </a:srgbClr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lnSpc>
                    <a:spcPct val="90000"/>
                  </a:lnSpc>
                  <a:spcAft>
                    <a:spcPts val="756"/>
                  </a:spcAft>
                </a:pPr>
                <a:endParaRPr lang="en-US" sz="907">
                  <a:solidFill>
                    <a:schemeClr val="bg1"/>
                  </a:solidFill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0" name="Footnote example">
                <a:extLst>
                  <a:ext uri="{FF2B5EF4-FFF2-40B4-BE49-F238E27FC236}">
                    <a16:creationId xmlns:a16="http://schemas.microsoft.com/office/drawing/2014/main" id="{CB68A8E3-A33F-4C92-8130-B302D98F3EDF}"/>
                  </a:ext>
                </a:extLst>
              </p:cNvPr>
              <p:cNvSpPr txBox="1"/>
              <p:nvPr userDrawn="1"/>
            </p:nvSpPr>
            <p:spPr>
              <a:xfrm>
                <a:off x="232778" y="6144441"/>
                <a:ext cx="9030914" cy="4154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>
                <a:spAutoFit/>
              </a:bodyPr>
              <a:lstStyle/>
              <a:p>
                <a:pPr marL="0" marR="0" lvl="0" indent="0" algn="l" defTabSz="691286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56" b="0" i="0" u="none" strike="noStrike" kern="1200" cap="none" spc="0" normalizeH="0" baseline="0" noProof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  <a:sym typeface="+mn-lt"/>
                  </a:rPr>
                  <a:t>1. xxxx  2. xxxx  3. List footnotes in numerical order. Footnote numbers are not bracketed. Use 10pt font</a:t>
                </a:r>
              </a:p>
              <a:p>
                <a:pPr marL="0" marR="0" lvl="0" indent="0" algn="l" defTabSz="691286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56" b="0" i="0" u="none" strike="noStrike" kern="1200" cap="none" spc="0" normalizeH="0" baseline="0" noProof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  <a:sym typeface="+mn-lt"/>
                  </a:rPr>
                  <a:t>Note: Do not put a period at the end of the note or the source</a:t>
                </a:r>
              </a:p>
              <a:p>
                <a:pPr marL="0" marR="0" lvl="0" indent="0" algn="l" defTabSz="691286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56" b="0" i="0" u="none" strike="noStrike" kern="1200" cap="none" spc="0" normalizeH="0" baseline="0" noProof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  <a:sym typeface="+mn-lt"/>
                  </a:rPr>
                  <a:t>Source: Include a source for every chart that you use. Separate sources with a semicolon; BCG-related sources go at the end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7737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ne">
    <p:bg bwMode="black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8EA80C3C-13F4-4554-949C-4C6887EE3D9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74840943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7" progId="TCLayout.ActiveDocument.1">
                  <p:embed/>
                </p:oleObj>
              </mc:Choice>
              <mc:Fallback>
                <p:oleObj name="think-cell Slide" r:id="rId4" imgW="353" imgH="35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8EA80C3C-13F4-4554-949C-4C6887EE3D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6AEC3DA-8DB8-4EF8-AC56-4724A11AAB74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0013" cy="120018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4082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TextBox 4" hidden="1"/>
          <p:cNvSpPr txBox="1"/>
          <p:nvPr userDrawn="1"/>
        </p:nvSpPr>
        <p:spPr>
          <a:xfrm>
            <a:off x="8442795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476273" y="2893132"/>
            <a:ext cx="8268107" cy="1543185"/>
          </a:xfrm>
        </p:spPr>
        <p:txBody>
          <a:bodyPr anchor="t">
            <a:noAutofit/>
          </a:bodyPr>
          <a:lstStyle>
            <a:lvl1pPr>
              <a:defRPr sz="4082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cxnSp>
        <p:nvCxnSpPr>
          <p:cNvPr id="148" name="Straight Connector 147"/>
          <p:cNvCxnSpPr/>
          <p:nvPr userDrawn="1"/>
        </p:nvCxnSpPr>
        <p:spPr bwMode="white">
          <a:xfrm>
            <a:off x="467881" y="2782160"/>
            <a:ext cx="8751565" cy="0"/>
          </a:xfrm>
          <a:prstGeom prst="line">
            <a:avLst/>
          </a:prstGeom>
          <a:ln w="19050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7A772D2-6CBD-482A-894E-EF5055A3BCE6}"/>
              </a:ext>
            </a:extLst>
          </p:cNvPr>
          <p:cNvSpPr txBox="1"/>
          <p:nvPr userDrawn="1"/>
        </p:nvSpPr>
        <p:spPr>
          <a:xfrm>
            <a:off x="8753014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5407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 Overvie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86685063"/>
              </p:ext>
            </p:extLst>
          </p:nvPr>
        </p:nvGraphicFramePr>
        <p:xfrm>
          <a:off x="1201" y="1201"/>
          <a:ext cx="1200" cy="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1" y="1201"/>
                        <a:ext cx="1200" cy="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 hidden="1"/>
          <p:cNvSpPr txBox="1"/>
          <p:nvPr userDrawn="1"/>
        </p:nvSpPr>
        <p:spPr bwMode="white">
          <a:xfrm>
            <a:off x="8442795" y="4841873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Rectangle 10"/>
          <p:cNvSpPr/>
          <p:nvPr userDrawn="1"/>
        </p:nvSpPr>
        <p:spPr bwMode="invGray">
          <a:xfrm>
            <a:off x="1049424" y="3546624"/>
            <a:ext cx="702569" cy="75289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512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Rectangle 11"/>
          <p:cNvSpPr/>
          <p:nvPr userDrawn="1">
            <p:custDataLst>
              <p:tags r:id="rId2"/>
            </p:custDataLst>
          </p:nvPr>
        </p:nvSpPr>
        <p:spPr>
          <a:xfrm>
            <a:off x="1897142" y="3546624"/>
            <a:ext cx="1187019" cy="1109968"/>
          </a:xfrm>
          <a:prstGeom prst="rect">
            <a:avLst/>
          </a:prstGeom>
          <a:noFill/>
          <a:ln w="9525" cmpd="sng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8255" tIns="136078" rIns="138255" bIns="13825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907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476273" y="685859"/>
            <a:ext cx="2607257" cy="92260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462666" tIns="353803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4"/>
              </a:spcAft>
            </a:pPr>
            <a:endParaRPr lang="en-US" sz="4082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TextBox 1"/>
          <p:cNvSpPr txBox="1"/>
          <p:nvPr userDrawn="1"/>
        </p:nvSpPr>
        <p:spPr>
          <a:xfrm>
            <a:off x="552371" y="843275"/>
            <a:ext cx="2454519" cy="689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82" b="1" cap="all" baseline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267A45-E14C-44EA-9791-97DDE4BA2059}"/>
              </a:ext>
            </a:extLst>
          </p:cNvPr>
          <p:cNvSpPr txBox="1"/>
          <p:nvPr userDrawn="1"/>
        </p:nvSpPr>
        <p:spPr>
          <a:xfrm>
            <a:off x="8753014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2463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44436561"/>
              </p:ext>
            </p:extLst>
          </p:nvPr>
        </p:nvGraphicFramePr>
        <p:xfrm>
          <a:off x="1201" y="1201"/>
          <a:ext cx="1200" cy="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1" y="1201"/>
                        <a:ext cx="1200" cy="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 hidden="1"/>
          <p:cNvSpPr txBox="1"/>
          <p:nvPr userDrawn="1"/>
        </p:nvSpPr>
        <p:spPr bwMode="white">
          <a:xfrm>
            <a:off x="8442795" y="4841873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Rectangle 9"/>
          <p:cNvSpPr/>
          <p:nvPr userDrawn="1"/>
        </p:nvSpPr>
        <p:spPr bwMode="white">
          <a:xfrm>
            <a:off x="971252" y="1079693"/>
            <a:ext cx="716430" cy="71645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907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971598" y="2016755"/>
            <a:ext cx="7272015" cy="24195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512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B6172B-FFF5-41BF-9408-65702617DEB1}"/>
              </a:ext>
            </a:extLst>
          </p:cNvPr>
          <p:cNvSpPr txBox="1"/>
          <p:nvPr userDrawn="1"/>
        </p:nvSpPr>
        <p:spPr>
          <a:xfrm>
            <a:off x="8753014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5626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Full Width Overvie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35376558"/>
              </p:ext>
            </p:extLst>
          </p:nvPr>
        </p:nvGraphicFramePr>
        <p:xfrm>
          <a:off x="1201" y="1201"/>
          <a:ext cx="1200" cy="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1" y="1201"/>
                        <a:ext cx="1200" cy="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 hidden="1"/>
          <p:cNvSpPr txBox="1"/>
          <p:nvPr userDrawn="1"/>
        </p:nvSpPr>
        <p:spPr bwMode="white">
          <a:xfrm>
            <a:off x="8442795" y="4841873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476273" y="470849"/>
            <a:ext cx="5435564" cy="3559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sz="2570" b="1" cap="all" baseline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white">
          <a:xfrm>
            <a:off x="467881" y="911758"/>
            <a:ext cx="8751565" cy="0"/>
          </a:xfrm>
          <a:prstGeom prst="line">
            <a:avLst/>
          </a:prstGeom>
          <a:ln w="9525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EF2859E-12BE-432E-ABDC-7F4F5637537D}"/>
              </a:ext>
            </a:extLst>
          </p:cNvPr>
          <p:cNvSpPr txBox="1"/>
          <p:nvPr userDrawn="1"/>
        </p:nvSpPr>
        <p:spPr>
          <a:xfrm>
            <a:off x="8753014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8977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wo-Third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58882048"/>
              </p:ext>
            </p:extLst>
          </p:nvPr>
        </p:nvGraphicFramePr>
        <p:xfrm>
          <a:off x="1201" y="1201"/>
          <a:ext cx="1200" cy="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1" y="1201"/>
                        <a:ext cx="1200" cy="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2775289" y="0"/>
            <a:ext cx="315211" cy="5184775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3085015" y="-989"/>
            <a:ext cx="6132011" cy="518576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907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TextBox 14" hidden="1"/>
          <p:cNvSpPr txBox="1"/>
          <p:nvPr userDrawn="1"/>
        </p:nvSpPr>
        <p:spPr>
          <a:xfrm>
            <a:off x="8442795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476273" y="2425092"/>
            <a:ext cx="1367132" cy="33502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4"/>
              </a:spcAft>
            </a:pPr>
            <a:r>
              <a:rPr lang="en-US" sz="2419" b="1" cap="all" baseline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B75D4A-83EB-4153-961B-C2219CFB246A}"/>
              </a:ext>
            </a:extLst>
          </p:cNvPr>
          <p:cNvSpPr txBox="1"/>
          <p:nvPr userDrawn="1"/>
        </p:nvSpPr>
        <p:spPr>
          <a:xfrm>
            <a:off x="8753014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8055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43465800"/>
              </p:ext>
            </p:extLst>
          </p:nvPr>
        </p:nvGraphicFramePr>
        <p:xfrm>
          <a:off x="1201" y="1201"/>
          <a:ext cx="1200" cy="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1" y="1201"/>
                        <a:ext cx="1200" cy="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 userDrawn="1"/>
        </p:nvSpPr>
        <p:spPr bwMode="invGray">
          <a:xfrm>
            <a:off x="1049424" y="3546624"/>
            <a:ext cx="702569" cy="752899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512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Rectangle 9"/>
          <p:cNvSpPr/>
          <p:nvPr userDrawn="1">
            <p:custDataLst>
              <p:tags r:id="rId2"/>
            </p:custDataLst>
          </p:nvPr>
        </p:nvSpPr>
        <p:spPr>
          <a:xfrm>
            <a:off x="1897142" y="3546624"/>
            <a:ext cx="1187019" cy="1109968"/>
          </a:xfrm>
          <a:prstGeom prst="rect">
            <a:avLst/>
          </a:prstGeom>
          <a:noFill/>
          <a:ln w="9525" cmpd="sng">
            <a:solidFill>
              <a:schemeClr val="accent4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8255" tIns="136078" rIns="138255" bIns="13825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907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76273" y="685858"/>
            <a:ext cx="2607257" cy="922606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462666" tIns="353803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4"/>
              </a:spcAft>
            </a:pPr>
            <a:endParaRPr lang="en-US" sz="4082">
              <a:solidFill>
                <a:schemeClr val="accent4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TextBox 1"/>
          <p:cNvSpPr txBox="1"/>
          <p:nvPr userDrawn="1"/>
        </p:nvSpPr>
        <p:spPr>
          <a:xfrm>
            <a:off x="677404" y="843276"/>
            <a:ext cx="2204451" cy="622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sz="3629" b="1" cap="all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58953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00459159"/>
              </p:ext>
            </p:extLst>
          </p:nvPr>
        </p:nvGraphicFramePr>
        <p:xfrm>
          <a:off x="1201" y="1201"/>
          <a:ext cx="1200" cy="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1" y="1201"/>
                        <a:ext cx="1200" cy="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 userDrawn="1"/>
        </p:nvSpPr>
        <p:spPr bwMode="white">
          <a:xfrm>
            <a:off x="971252" y="1079693"/>
            <a:ext cx="716430" cy="716458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907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971598" y="2016755"/>
            <a:ext cx="7272015" cy="2419562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512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9593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Full Width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12049933"/>
              </p:ext>
            </p:extLst>
          </p:nvPr>
        </p:nvGraphicFramePr>
        <p:xfrm>
          <a:off x="1201" y="1201"/>
          <a:ext cx="1200" cy="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1" y="1201"/>
                        <a:ext cx="1200" cy="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 txBox="1">
            <a:spLocks/>
          </p:cNvSpPr>
          <p:nvPr userDrawn="1"/>
        </p:nvSpPr>
        <p:spPr>
          <a:xfrm>
            <a:off x="476273" y="470849"/>
            <a:ext cx="5435564" cy="3559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sz="2570" b="1" cap="all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  <p:cxnSp>
        <p:nvCxnSpPr>
          <p:cNvPr id="9" name="Straight Connector 8"/>
          <p:cNvCxnSpPr/>
          <p:nvPr userDrawn="1"/>
        </p:nvCxnSpPr>
        <p:spPr bwMode="white">
          <a:xfrm>
            <a:off x="467881" y="911758"/>
            <a:ext cx="8751565" cy="0"/>
          </a:xfrm>
          <a:prstGeom prst="line">
            <a:avLst/>
          </a:prstGeom>
          <a:ln w="9525" cmpd="sng">
            <a:solidFill>
              <a:schemeClr val="accent4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645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wo-Third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22537201"/>
              </p:ext>
            </p:extLst>
          </p:nvPr>
        </p:nvGraphicFramePr>
        <p:xfrm>
          <a:off x="1201" y="1201"/>
          <a:ext cx="1200" cy="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1" y="1201"/>
                        <a:ext cx="1200" cy="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2775289" y="0"/>
            <a:ext cx="315211" cy="5184775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 bwMode="ltGray">
          <a:xfrm>
            <a:off x="3085015" y="-989"/>
            <a:ext cx="6132011" cy="5185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907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8" name="TextBox 27" hidden="1"/>
          <p:cNvSpPr txBox="1"/>
          <p:nvPr userDrawn="1"/>
        </p:nvSpPr>
        <p:spPr>
          <a:xfrm>
            <a:off x="8442795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76274" y="2466242"/>
            <a:ext cx="1043096" cy="2512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4"/>
              </a:spcAft>
            </a:pPr>
            <a:r>
              <a:rPr lang="en-US" sz="1814" b="1" cap="all" baseline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C5ACCB-C472-41C8-A9EC-37EC482945CF}"/>
              </a:ext>
            </a:extLst>
          </p:cNvPr>
          <p:cNvSpPr txBox="1"/>
          <p:nvPr userDrawn="1"/>
        </p:nvSpPr>
        <p:spPr>
          <a:xfrm>
            <a:off x="8753014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335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able of Content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4156225"/>
              </p:ext>
            </p:extLst>
          </p:nvPr>
        </p:nvGraphicFramePr>
        <p:xfrm>
          <a:off x="1201" y="1201"/>
          <a:ext cx="1200" cy="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1" y="1201"/>
                        <a:ext cx="1200" cy="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3090721" cy="5184775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756"/>
              </a:spcAft>
            </a:pPr>
            <a:endParaRPr lang="en-US" sz="907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3090721" cy="5184775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756"/>
              </a:spcAft>
            </a:pPr>
            <a:endParaRPr lang="en-US" sz="907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476272" y="2091676"/>
            <a:ext cx="2368044" cy="104650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529"/>
              </a:spcAft>
              <a:buFontTx/>
              <a:buNone/>
            </a:pPr>
            <a:r>
              <a:rPr lang="en-US" sz="3326" b="1" cap="all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rPr>
              <a:t>Table of contents</a:t>
            </a:r>
          </a:p>
        </p:txBody>
      </p:sp>
      <p:sp>
        <p:nvSpPr>
          <p:cNvPr id="19" name="TextBox 18" hidden="1"/>
          <p:cNvSpPr txBox="1"/>
          <p:nvPr userDrawn="1"/>
        </p:nvSpPr>
        <p:spPr>
          <a:xfrm>
            <a:off x="8442795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098" y="2711648"/>
            <a:ext cx="1032115" cy="2557582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73FF010-FE9D-460E-8F10-1DC22430AD59}"/>
              </a:ext>
            </a:extLst>
          </p:cNvPr>
          <p:cNvSpPr txBox="1"/>
          <p:nvPr userDrawn="1"/>
        </p:nvSpPr>
        <p:spPr>
          <a:xfrm>
            <a:off x="8753014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5806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B470561-A1E0-4872-8E5E-3D5CAE37D1F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86804387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53" imgH="357" progId="TCLayout.ActiveDocument.1">
                  <p:embed/>
                </p:oleObj>
              </mc:Choice>
              <mc:Fallback>
                <p:oleObj name="think-cell Slide" r:id="rId5" imgW="353" imgH="357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B470561-A1E0-4872-8E5E-3D5CAE37D1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 hidden="1">
            <a:extLst>
              <a:ext uri="{FF2B5EF4-FFF2-40B4-BE49-F238E27FC236}">
                <a16:creationId xmlns:a16="http://schemas.microsoft.com/office/drawing/2014/main" id="{0A6A8357-92C3-4232-B807-8120ADCFA32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0013" cy="120018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257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75978" y="304267"/>
            <a:ext cx="8260451" cy="35600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570" b="1" i="0" u="none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C3808F0-9E64-4A51-B0B9-32246F657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719"/>
          <a:stretch/>
        </p:blipFill>
        <p:spPr>
          <a:xfrm>
            <a:off x="7060576" y="141098"/>
            <a:ext cx="1980471" cy="65026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B79AD7E-3149-4D96-9244-47A4E8251261}"/>
              </a:ext>
            </a:extLst>
          </p:cNvPr>
          <p:cNvCxnSpPr>
            <a:cxnSpLocks/>
          </p:cNvCxnSpPr>
          <p:nvPr userDrawn="1"/>
        </p:nvCxnSpPr>
        <p:spPr>
          <a:xfrm>
            <a:off x="175978" y="795888"/>
            <a:ext cx="8865069" cy="0"/>
          </a:xfrm>
          <a:prstGeom prst="line">
            <a:avLst/>
          </a:prstGeom>
          <a:ln w="19050" cap="flat" cmpd="sng" algn="ctr">
            <a:solidFill>
              <a:srgbClr val="9A9A9A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ABC1BE53-8605-45FA-9B96-1F453A512F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/>
          <a:srcRect t="11424" b="5044"/>
          <a:stretch/>
        </p:blipFill>
        <p:spPr>
          <a:xfrm>
            <a:off x="167059" y="973585"/>
            <a:ext cx="8882908" cy="4032603"/>
          </a:xfrm>
          <a:prstGeom prst="rect">
            <a:avLst/>
          </a:prstGeom>
        </p:spPr>
      </p:pic>
      <p:sp>
        <p:nvSpPr>
          <p:cNvPr id="10" name="GradientOverlay">
            <a:extLst>
              <a:ext uri="{FF2B5EF4-FFF2-40B4-BE49-F238E27FC236}">
                <a16:creationId xmlns:a16="http://schemas.microsoft.com/office/drawing/2014/main" id="{31729085-BA82-4730-92E8-8F5CE892E9E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67059" y="973585"/>
            <a:ext cx="8882908" cy="4032603"/>
          </a:xfrm>
          <a:prstGeom prst="rect">
            <a:avLst/>
          </a:prstGeom>
          <a:solidFill>
            <a:srgbClr val="000000">
              <a:alpha val="55000"/>
            </a:srgbClr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91286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6"/>
              </a:spcAft>
              <a:buClrTx/>
              <a:buSzTx/>
              <a:buFontTx/>
              <a:buNone/>
              <a:tabLst/>
              <a:defRPr/>
            </a:pPr>
            <a:endParaRPr kumimoji="0" lang="en-US" sz="136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5913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3D8CED9-6B7C-4A74-94EF-EE5F2F24E23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521085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7" progId="TCLayout.ActiveDocument.1">
                  <p:embed/>
                </p:oleObj>
              </mc:Choice>
              <mc:Fallback>
                <p:oleObj name="think-cell Slide" r:id="rId3" imgW="353" imgH="35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3D8CED9-6B7C-4A74-94EF-EE5F2F24E2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3073093" y="0"/>
            <a:ext cx="315211" cy="5184775"/>
          </a:xfrm>
          <a:prstGeom prst="rect">
            <a:avLst/>
          </a:prstGeom>
        </p:spPr>
      </p:pic>
      <p:sp>
        <p:nvSpPr>
          <p:cNvPr id="20" name="TextBox 19" hidden="1"/>
          <p:cNvSpPr txBox="1"/>
          <p:nvPr userDrawn="1"/>
        </p:nvSpPr>
        <p:spPr>
          <a:xfrm>
            <a:off x="8442795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6" name="Rectangle 25"/>
          <p:cNvSpPr/>
          <p:nvPr userDrawn="1"/>
        </p:nvSpPr>
        <p:spPr bwMode="white">
          <a:xfrm>
            <a:off x="0" y="0"/>
            <a:ext cx="3084066" cy="51847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907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7" name="Title 4"/>
          <p:cNvSpPr>
            <a:spLocks noGrp="1"/>
          </p:cNvSpPr>
          <p:nvPr>
            <p:ph type="title" hasCustomPrompt="1"/>
          </p:nvPr>
        </p:nvSpPr>
        <p:spPr>
          <a:xfrm>
            <a:off x="476274" y="2026964"/>
            <a:ext cx="2364645" cy="1130848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19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D4E721-6E7C-4948-A4D5-02D85B945259}"/>
              </a:ext>
            </a:extLst>
          </p:cNvPr>
          <p:cNvSpPr txBox="1"/>
          <p:nvPr userDrawn="1"/>
        </p:nvSpPr>
        <p:spPr>
          <a:xfrm>
            <a:off x="8753014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040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B470561-A1E0-4872-8E5E-3D5CAE37D1F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58472790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7" progId="TCLayout.ActiveDocument.1">
                  <p:embed/>
                </p:oleObj>
              </mc:Choice>
              <mc:Fallback>
                <p:oleObj name="think-cell Slide" r:id="rId4" imgW="353" imgH="357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B470561-A1E0-4872-8E5E-3D5CAE37D1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 hidden="1">
            <a:extLst>
              <a:ext uri="{FF2B5EF4-FFF2-40B4-BE49-F238E27FC236}">
                <a16:creationId xmlns:a16="http://schemas.microsoft.com/office/drawing/2014/main" id="{0A6A8357-92C3-4232-B807-8120ADCFA32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0013" cy="120018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257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9102104-46F6-4D52-9C0C-A540D9A7D5B5}"/>
              </a:ext>
            </a:extLst>
          </p:cNvPr>
          <p:cNvPicPr>
            <a:picLocks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66756" y="176776"/>
            <a:ext cx="8883514" cy="483122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FF2F7F-276D-4C2B-A9A8-E830EAFF94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287" y="3257120"/>
            <a:ext cx="8260451" cy="565424"/>
          </a:xfrm>
        </p:spPr>
        <p:txBody>
          <a:bodyPr/>
          <a:lstStyle>
            <a:lvl1pPr>
              <a:defRPr sz="4082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15776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B470561-A1E0-4872-8E5E-3D5CAE37D1F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90114030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53" imgH="357" progId="TCLayout.ActiveDocument.1">
                  <p:embed/>
                </p:oleObj>
              </mc:Choice>
              <mc:Fallback>
                <p:oleObj name="think-cell Slide" r:id="rId5" imgW="353" imgH="357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B470561-A1E0-4872-8E5E-3D5CAE37D1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 hidden="1">
            <a:extLst>
              <a:ext uri="{FF2B5EF4-FFF2-40B4-BE49-F238E27FC236}">
                <a16:creationId xmlns:a16="http://schemas.microsoft.com/office/drawing/2014/main" id="{0A6A8357-92C3-4232-B807-8120ADCFA32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0013" cy="120018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257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657B336-E859-4457-90A4-A53C6D2C460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9217025" cy="5184775"/>
          </a:xfrm>
          <a:prstGeom prst="rect">
            <a:avLst/>
          </a:prstGeom>
        </p:spPr>
      </p:pic>
      <p:sp>
        <p:nvSpPr>
          <p:cNvPr id="16" name="GradientOverlay">
            <a:extLst>
              <a:ext uri="{FF2B5EF4-FFF2-40B4-BE49-F238E27FC236}">
                <a16:creationId xmlns:a16="http://schemas.microsoft.com/office/drawing/2014/main" id="{591B6E36-2415-44D2-8FB7-769F0ADCFBA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365" y="0"/>
            <a:ext cx="9214295" cy="5184775"/>
          </a:xfrm>
          <a:prstGeom prst="rect">
            <a:avLst/>
          </a:prstGeom>
          <a:solidFill>
            <a:srgbClr val="000000">
              <a:alpha val="45000"/>
            </a:srgbClr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91286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6"/>
              </a:spcAft>
              <a:buClrTx/>
              <a:buSzTx/>
              <a:buFontTx/>
              <a:buNone/>
              <a:tabLst/>
              <a:defRPr/>
            </a:pPr>
            <a:endParaRPr kumimoji="0" lang="en-US" sz="136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26B2E26-C65A-428A-998D-D68D61105F5B}"/>
              </a:ext>
            </a:extLst>
          </p:cNvPr>
          <p:cNvGrpSpPr/>
          <p:nvPr userDrawn="1"/>
        </p:nvGrpSpPr>
        <p:grpSpPr>
          <a:xfrm>
            <a:off x="0" y="0"/>
            <a:ext cx="9217025" cy="5184775"/>
            <a:chOff x="0" y="0"/>
            <a:chExt cx="12192000" cy="68580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AE30E9B-597C-45BB-BA2A-0D3BCD7F0FB9}"/>
                </a:ext>
              </a:extLst>
            </p:cNvPr>
            <p:cNvSpPr/>
            <p:nvPr/>
          </p:nvSpPr>
          <p:spPr>
            <a:xfrm>
              <a:off x="0" y="0"/>
              <a:ext cx="220578" cy="6858000"/>
            </a:xfrm>
            <a:prstGeom prst="rect">
              <a:avLst/>
            </a:prstGeom>
            <a:solidFill>
              <a:sysClr val="window" lastClr="FFFFFF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rnd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91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F45F8A2-1395-4B36-859A-024FD0665171}"/>
                </a:ext>
              </a:extLst>
            </p:cNvPr>
            <p:cNvSpPr/>
            <p:nvPr/>
          </p:nvSpPr>
          <p:spPr>
            <a:xfrm>
              <a:off x="11971421" y="0"/>
              <a:ext cx="220578" cy="6858000"/>
            </a:xfrm>
            <a:prstGeom prst="rect">
              <a:avLst/>
            </a:prstGeom>
            <a:solidFill>
              <a:sysClr val="window" lastClr="FFFFFF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rnd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91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7454C65-F391-425D-AAF2-45D6B3171010}"/>
                </a:ext>
              </a:extLst>
            </p:cNvPr>
            <p:cNvSpPr/>
            <p:nvPr/>
          </p:nvSpPr>
          <p:spPr>
            <a:xfrm rot="16200000">
              <a:off x="5979088" y="-5979088"/>
              <a:ext cx="233824" cy="12192000"/>
            </a:xfrm>
            <a:prstGeom prst="rect">
              <a:avLst/>
            </a:prstGeom>
            <a:solidFill>
              <a:sysClr val="window" lastClr="FFFFFF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rnd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91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53B6286-408D-4DA5-BE46-898AD2942963}"/>
                </a:ext>
              </a:extLst>
            </p:cNvPr>
            <p:cNvSpPr/>
            <p:nvPr/>
          </p:nvSpPr>
          <p:spPr>
            <a:xfrm rot="16200000">
              <a:off x="5979088" y="645088"/>
              <a:ext cx="233824" cy="12192000"/>
            </a:xfrm>
            <a:prstGeom prst="rect">
              <a:avLst/>
            </a:prstGeom>
            <a:solidFill>
              <a:sysClr val="window" lastClr="FFFFFF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rnd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91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FF2F7F-276D-4C2B-A9A8-E830EAFF94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287" y="3681777"/>
            <a:ext cx="8260451" cy="1130848"/>
          </a:xfrm>
        </p:spPr>
        <p:txBody>
          <a:bodyPr/>
          <a:lstStyle>
            <a:lvl1pPr algn="r">
              <a:defRPr sz="4082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18719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B470561-A1E0-4872-8E5E-3D5CAE37D1F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34709891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7" progId="TCLayout.ActiveDocument.1">
                  <p:embed/>
                </p:oleObj>
              </mc:Choice>
              <mc:Fallback>
                <p:oleObj name="think-cell Slide" r:id="rId4" imgW="353" imgH="357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B470561-A1E0-4872-8E5E-3D5CAE37D1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 hidden="1">
            <a:extLst>
              <a:ext uri="{FF2B5EF4-FFF2-40B4-BE49-F238E27FC236}">
                <a16:creationId xmlns:a16="http://schemas.microsoft.com/office/drawing/2014/main" id="{0A6A8357-92C3-4232-B807-8120ADCFA32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0013" cy="120018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257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B9E74FE-D29C-4657-8F92-4CD73A0E992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9217025" cy="5184775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8FF7F780-DCF4-48D5-9372-0D0CA6ECED94}"/>
              </a:ext>
            </a:extLst>
          </p:cNvPr>
          <p:cNvGrpSpPr/>
          <p:nvPr userDrawn="1"/>
        </p:nvGrpSpPr>
        <p:grpSpPr>
          <a:xfrm>
            <a:off x="0" y="0"/>
            <a:ext cx="9217025" cy="5184775"/>
            <a:chOff x="0" y="0"/>
            <a:chExt cx="12192000" cy="685800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51009AB-2B25-44CC-ACEA-3780E2849F57}"/>
                </a:ext>
              </a:extLst>
            </p:cNvPr>
            <p:cNvSpPr/>
            <p:nvPr/>
          </p:nvSpPr>
          <p:spPr>
            <a:xfrm>
              <a:off x="0" y="0"/>
              <a:ext cx="220578" cy="6858000"/>
            </a:xfrm>
            <a:prstGeom prst="rect">
              <a:avLst/>
            </a:prstGeom>
            <a:solidFill>
              <a:sysClr val="window" lastClr="FFFFFF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rnd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91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C53D5C0-7715-41E3-84C6-2228CC20CE75}"/>
                </a:ext>
              </a:extLst>
            </p:cNvPr>
            <p:cNvSpPr/>
            <p:nvPr/>
          </p:nvSpPr>
          <p:spPr>
            <a:xfrm>
              <a:off x="11971421" y="0"/>
              <a:ext cx="220578" cy="6858000"/>
            </a:xfrm>
            <a:prstGeom prst="rect">
              <a:avLst/>
            </a:prstGeom>
            <a:solidFill>
              <a:sysClr val="window" lastClr="FFFFFF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rnd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91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322B5E2-9CCD-49AE-8A79-2F3B7AF847EE}"/>
                </a:ext>
              </a:extLst>
            </p:cNvPr>
            <p:cNvSpPr/>
            <p:nvPr/>
          </p:nvSpPr>
          <p:spPr>
            <a:xfrm rot="16200000">
              <a:off x="5979088" y="-5979088"/>
              <a:ext cx="233824" cy="12192000"/>
            </a:xfrm>
            <a:prstGeom prst="rect">
              <a:avLst/>
            </a:prstGeom>
            <a:solidFill>
              <a:sysClr val="window" lastClr="FFFFFF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rnd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91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C34B11E-67AE-4AF6-B866-4525073A2E28}"/>
                </a:ext>
              </a:extLst>
            </p:cNvPr>
            <p:cNvSpPr/>
            <p:nvPr/>
          </p:nvSpPr>
          <p:spPr>
            <a:xfrm rot="16200000">
              <a:off x="5979088" y="645088"/>
              <a:ext cx="233824" cy="12192000"/>
            </a:xfrm>
            <a:prstGeom prst="rect">
              <a:avLst/>
            </a:prstGeom>
            <a:solidFill>
              <a:sysClr val="window" lastClr="FFFFFF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rnd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91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FF2F7F-276D-4C2B-A9A8-E830EAFF94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8021" y="2152614"/>
            <a:ext cx="3527761" cy="879548"/>
          </a:xfrm>
        </p:spPr>
        <p:txBody>
          <a:bodyPr/>
          <a:lstStyle>
            <a:lvl1pPr algn="l">
              <a:defRPr sz="2117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46513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1_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"/>
          <p:cNvSpPr txBox="1">
            <a:spLocks noGrp="1"/>
          </p:cNvSpPr>
          <p:nvPr>
            <p:ph type="body" idx="1"/>
          </p:nvPr>
        </p:nvSpPr>
        <p:spPr>
          <a:xfrm>
            <a:off x="2095776" y="4693243"/>
            <a:ext cx="6105955" cy="247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345643" lvl="0" indent="-172822" algn="ctr">
              <a:lnSpc>
                <a:spcPct val="110000"/>
              </a:lnSpc>
              <a:spcBef>
                <a:spcPts val="454"/>
              </a:spcBef>
              <a:spcAft>
                <a:spcPts val="0"/>
              </a:spcAft>
              <a:buSzPts val="1600"/>
              <a:buNone/>
              <a:defRPr sz="1210" b="1" cap="none">
                <a:solidFill>
                  <a:srgbClr val="00ABC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691286" lvl="1" indent="-172822" algn="ctr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SzPts val="1200"/>
              <a:buNone/>
              <a:defRPr/>
            </a:lvl2pPr>
            <a:lvl3pPr marL="1036930" lvl="2" indent="-172822" algn="ctr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SzPts val="1200"/>
              <a:buNone/>
              <a:defRPr/>
            </a:lvl3pPr>
            <a:lvl4pPr marL="1382573" lvl="3" indent="-172822" algn="ctr">
              <a:lnSpc>
                <a:spcPct val="110000"/>
              </a:lnSpc>
              <a:spcBef>
                <a:spcPts val="227"/>
              </a:spcBef>
              <a:spcAft>
                <a:spcPts val="0"/>
              </a:spcAft>
              <a:buSzPts val="1600"/>
              <a:buNone/>
              <a:defRPr/>
            </a:lvl4pPr>
            <a:lvl5pPr marL="1728216" lvl="4" indent="-172822" algn="ctr">
              <a:lnSpc>
                <a:spcPct val="100000"/>
              </a:lnSpc>
              <a:spcBef>
                <a:spcPts val="227"/>
              </a:spcBef>
              <a:spcAft>
                <a:spcPts val="0"/>
              </a:spcAft>
              <a:buSzPts val="1600"/>
              <a:buNone/>
              <a:defRPr/>
            </a:lvl5pPr>
            <a:lvl6pPr marL="2073859" lvl="5" indent="-259232" algn="l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SzPts val="1800"/>
              <a:buChar char="•"/>
              <a:defRPr/>
            </a:lvl6pPr>
            <a:lvl7pPr marL="2419502" lvl="6" indent="-259232" algn="l">
              <a:lnSpc>
                <a:spcPct val="90000"/>
              </a:lnSpc>
              <a:spcBef>
                <a:spcPts val="680"/>
              </a:spcBef>
              <a:spcAft>
                <a:spcPts val="0"/>
              </a:spcAft>
              <a:buSzPts val="1800"/>
              <a:buChar char="​"/>
              <a:defRPr/>
            </a:lvl7pPr>
            <a:lvl8pPr marL="2765146" lvl="7" indent="-259232" algn="l">
              <a:lnSpc>
                <a:spcPct val="90000"/>
              </a:lnSpc>
              <a:spcBef>
                <a:spcPts val="680"/>
              </a:spcBef>
              <a:spcAft>
                <a:spcPts val="0"/>
              </a:spcAft>
              <a:buSzPts val="1800"/>
              <a:buChar char="​"/>
              <a:defRPr/>
            </a:lvl8pPr>
            <a:lvl9pPr marL="3110789" lvl="8" indent="-259232" algn="l">
              <a:lnSpc>
                <a:spcPct val="100000"/>
              </a:lnSpc>
              <a:spcBef>
                <a:spcPts val="0"/>
              </a:spcBef>
              <a:spcAft>
                <a:spcPts val="680"/>
              </a:spcAft>
              <a:buSzPts val="1800"/>
              <a:buChar char="​"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ubTitle" idx="2"/>
          </p:nvPr>
        </p:nvSpPr>
        <p:spPr>
          <a:xfrm>
            <a:off x="2095776" y="4234925"/>
            <a:ext cx="6105955" cy="329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10000"/>
              </a:lnSpc>
              <a:spcBef>
                <a:spcPts val="454"/>
              </a:spcBef>
              <a:spcAft>
                <a:spcPts val="0"/>
              </a:spcAft>
              <a:buSzPts val="2000"/>
              <a:buNone/>
              <a:defRPr sz="1512">
                <a:solidFill>
                  <a:srgbClr val="00ABC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ctr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SzPts val="2000"/>
              <a:buNone/>
              <a:defRPr sz="1512"/>
            </a:lvl2pPr>
            <a:lvl3pPr lvl="2" algn="ctr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SzPts val="1800"/>
              <a:buNone/>
              <a:defRPr sz="1361"/>
            </a:lvl3pPr>
            <a:lvl4pPr lvl="3" algn="ctr">
              <a:lnSpc>
                <a:spcPct val="110000"/>
              </a:lnSpc>
              <a:spcBef>
                <a:spcPts val="227"/>
              </a:spcBef>
              <a:spcAft>
                <a:spcPts val="0"/>
              </a:spcAft>
              <a:buSzPts val="1600"/>
              <a:buNone/>
              <a:defRPr sz="1210"/>
            </a:lvl4pPr>
            <a:lvl5pPr lvl="4" algn="ctr">
              <a:lnSpc>
                <a:spcPct val="100000"/>
              </a:lnSpc>
              <a:spcBef>
                <a:spcPts val="227"/>
              </a:spcBef>
              <a:spcAft>
                <a:spcPts val="0"/>
              </a:spcAft>
              <a:buSzPts val="1600"/>
              <a:buNone/>
              <a:defRPr sz="1210"/>
            </a:lvl5pPr>
            <a:lvl6pPr lvl="5" algn="ctr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SzPts val="1600"/>
              <a:buNone/>
              <a:defRPr sz="1210"/>
            </a:lvl6pPr>
            <a:lvl7pPr lvl="6" algn="ctr">
              <a:lnSpc>
                <a:spcPct val="90000"/>
              </a:lnSpc>
              <a:spcBef>
                <a:spcPts val="680"/>
              </a:spcBef>
              <a:spcAft>
                <a:spcPts val="0"/>
              </a:spcAft>
              <a:buSzPts val="1600"/>
              <a:buNone/>
              <a:defRPr sz="1210"/>
            </a:lvl7pPr>
            <a:lvl8pPr lvl="7" algn="ctr">
              <a:lnSpc>
                <a:spcPct val="90000"/>
              </a:lnSpc>
              <a:spcBef>
                <a:spcPts val="680"/>
              </a:spcBef>
              <a:spcAft>
                <a:spcPts val="0"/>
              </a:spcAft>
              <a:buSzPts val="1600"/>
              <a:buNone/>
              <a:defRPr sz="121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680"/>
              </a:spcAft>
              <a:buSzPts val="1600"/>
              <a:buNone/>
              <a:defRPr sz="1210"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2095776" y="1733672"/>
            <a:ext cx="6105955" cy="2372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ABCC"/>
              </a:buClr>
              <a:buSzPts val="7200"/>
              <a:buFont typeface="Arial"/>
              <a:buNone/>
              <a:defRPr sz="5443">
                <a:solidFill>
                  <a:srgbClr val="00ABC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869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 + Heading + Subheading 2">
  <p:cSld name="3_Title Slide + Heading + Subheading 2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subTitle" idx="1"/>
          </p:nvPr>
        </p:nvSpPr>
        <p:spPr>
          <a:xfrm>
            <a:off x="264496" y="4676705"/>
            <a:ext cx="2625098" cy="27458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1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title"/>
          </p:nvPr>
        </p:nvSpPr>
        <p:spPr>
          <a:xfrm>
            <a:off x="4608412" y="3084555"/>
            <a:ext cx="4623935" cy="66045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71450" tIns="91425" rIns="41467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151"/>
              </a:spcBef>
              <a:spcAft>
                <a:spcPts val="0"/>
              </a:spcAft>
              <a:buNone/>
              <a:defRPr sz="2722" b="1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subTitle" idx="2"/>
          </p:nvPr>
        </p:nvSpPr>
        <p:spPr>
          <a:xfrm>
            <a:off x="7229907" y="4723654"/>
            <a:ext cx="1724563" cy="27458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70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706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706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706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706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706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706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706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706"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ubTitle" idx="3"/>
          </p:nvPr>
        </p:nvSpPr>
        <p:spPr>
          <a:xfrm>
            <a:off x="4608412" y="3656080"/>
            <a:ext cx="4623935" cy="47266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71450" tIns="91425" rIns="41830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462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65192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7128952" y="5256683"/>
            <a:ext cx="1440000" cy="144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3. April 2019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07144" y="5256699"/>
            <a:ext cx="4896000" cy="144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WWF Präsentation | Titel | Anlass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40960" y="5256699"/>
            <a:ext cx="360000" cy="144000"/>
          </a:xfrm>
          <a:prstGeom prst="rect">
            <a:avLst/>
          </a:prstGeom>
        </p:spPr>
        <p:txBody>
          <a:bodyPr/>
          <a:lstStyle/>
          <a:p>
            <a:fld id="{E475C7B0-62B8-48D9-B834-62EC2DD669EA}" type="slidenum">
              <a:rPr lang="de-DE" smtClean="0"/>
              <a:t>‹#›</a:t>
            </a:fld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217025" cy="5184775"/>
          </a:xfrm>
          <a:custGeom>
            <a:avLst/>
            <a:gdLst/>
            <a:ahLst/>
            <a:cxnLst/>
            <a:rect l="l" t="t" r="r" b="b"/>
            <a:pathLst>
              <a:path w="9217025" h="5184775">
                <a:moveTo>
                  <a:pt x="432048" y="432147"/>
                </a:moveTo>
                <a:lnTo>
                  <a:pt x="432048" y="1368147"/>
                </a:lnTo>
                <a:lnTo>
                  <a:pt x="1260048" y="1368147"/>
                </a:lnTo>
                <a:lnTo>
                  <a:pt x="1260048" y="432147"/>
                </a:lnTo>
                <a:close/>
                <a:moveTo>
                  <a:pt x="0" y="0"/>
                </a:moveTo>
                <a:lnTo>
                  <a:pt x="9217025" y="0"/>
                </a:lnTo>
                <a:lnTo>
                  <a:pt x="9217025" y="5184775"/>
                </a:lnTo>
                <a:lnTo>
                  <a:pt x="0" y="5184775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1440000" tIns="1872000" rIns="1440000"/>
          <a:lstStyle>
            <a:lvl1pPr marL="0" indent="0" algn="ctr">
              <a:buNone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32600" y="3096443"/>
            <a:ext cx="5400000" cy="1656000"/>
          </a:xfrm>
          <a:custGeom>
            <a:avLst/>
            <a:gdLst>
              <a:gd name="connsiteX0" fmla="*/ 0 w 4680000"/>
              <a:gd name="connsiteY0" fmla="*/ 0 h 4104000"/>
              <a:gd name="connsiteX1" fmla="*/ 4680000 w 4680000"/>
              <a:gd name="connsiteY1" fmla="*/ 0 h 4104000"/>
              <a:gd name="connsiteX2" fmla="*/ 4680000 w 4680000"/>
              <a:gd name="connsiteY2" fmla="*/ 0 h 4104000"/>
              <a:gd name="connsiteX3" fmla="*/ 4680000 w 4680000"/>
              <a:gd name="connsiteY3" fmla="*/ 4104000 h 4104000"/>
              <a:gd name="connsiteX4" fmla="*/ 0 w 4680000"/>
              <a:gd name="connsiteY4" fmla="*/ 4104000 h 4104000"/>
              <a:gd name="connsiteX5" fmla="*/ 0 w 4680000"/>
              <a:gd name="connsiteY5" fmla="*/ 0 h 4104000"/>
              <a:gd name="connsiteX0" fmla="*/ 0 w 4680000"/>
              <a:gd name="connsiteY0" fmla="*/ 905 h 4104905"/>
              <a:gd name="connsiteX1" fmla="*/ 1514198 w 4680000"/>
              <a:gd name="connsiteY1" fmla="*/ 0 h 4104905"/>
              <a:gd name="connsiteX2" fmla="*/ 4680000 w 4680000"/>
              <a:gd name="connsiteY2" fmla="*/ 905 h 4104905"/>
              <a:gd name="connsiteX3" fmla="*/ 4680000 w 4680000"/>
              <a:gd name="connsiteY3" fmla="*/ 905 h 4104905"/>
              <a:gd name="connsiteX4" fmla="*/ 4680000 w 4680000"/>
              <a:gd name="connsiteY4" fmla="*/ 4104905 h 4104905"/>
              <a:gd name="connsiteX5" fmla="*/ 0 w 4680000"/>
              <a:gd name="connsiteY5" fmla="*/ 4104905 h 4104905"/>
              <a:gd name="connsiteX6" fmla="*/ 0 w 4680000"/>
              <a:gd name="connsiteY6" fmla="*/ 905 h 4104905"/>
              <a:gd name="connsiteX0" fmla="*/ 0 w 4680000"/>
              <a:gd name="connsiteY0" fmla="*/ 905 h 4104905"/>
              <a:gd name="connsiteX1" fmla="*/ 1514198 w 4680000"/>
              <a:gd name="connsiteY1" fmla="*/ 0 h 4104905"/>
              <a:gd name="connsiteX2" fmla="*/ 4680000 w 4680000"/>
              <a:gd name="connsiteY2" fmla="*/ 905 h 4104905"/>
              <a:gd name="connsiteX3" fmla="*/ 4680000 w 4680000"/>
              <a:gd name="connsiteY3" fmla="*/ 905 h 4104905"/>
              <a:gd name="connsiteX4" fmla="*/ 4680000 w 4680000"/>
              <a:gd name="connsiteY4" fmla="*/ 4104905 h 4104905"/>
              <a:gd name="connsiteX5" fmla="*/ 0 w 4680000"/>
              <a:gd name="connsiteY5" fmla="*/ 4104905 h 4104905"/>
              <a:gd name="connsiteX6" fmla="*/ 0 w 4680000"/>
              <a:gd name="connsiteY6" fmla="*/ 905 h 4104905"/>
              <a:gd name="connsiteX0" fmla="*/ 0 w 4680000"/>
              <a:gd name="connsiteY0" fmla="*/ 905 h 4104905"/>
              <a:gd name="connsiteX1" fmla="*/ 1079093 w 4680000"/>
              <a:gd name="connsiteY1" fmla="*/ 1 h 4104905"/>
              <a:gd name="connsiteX2" fmla="*/ 1514198 w 4680000"/>
              <a:gd name="connsiteY2" fmla="*/ 0 h 4104905"/>
              <a:gd name="connsiteX3" fmla="*/ 4680000 w 4680000"/>
              <a:gd name="connsiteY3" fmla="*/ 905 h 4104905"/>
              <a:gd name="connsiteX4" fmla="*/ 4680000 w 4680000"/>
              <a:gd name="connsiteY4" fmla="*/ 905 h 4104905"/>
              <a:gd name="connsiteX5" fmla="*/ 4680000 w 4680000"/>
              <a:gd name="connsiteY5" fmla="*/ 4104905 h 4104905"/>
              <a:gd name="connsiteX6" fmla="*/ 0 w 4680000"/>
              <a:gd name="connsiteY6" fmla="*/ 4104905 h 4104905"/>
              <a:gd name="connsiteX7" fmla="*/ 0 w 4680000"/>
              <a:gd name="connsiteY7" fmla="*/ 905 h 4104905"/>
              <a:gd name="connsiteX0" fmla="*/ 0 w 4680000"/>
              <a:gd name="connsiteY0" fmla="*/ 905 h 4104905"/>
              <a:gd name="connsiteX1" fmla="*/ 1531194 w 4680000"/>
              <a:gd name="connsiteY1" fmla="*/ 1097960 h 4104905"/>
              <a:gd name="connsiteX2" fmla="*/ 1514198 w 4680000"/>
              <a:gd name="connsiteY2" fmla="*/ 0 h 4104905"/>
              <a:gd name="connsiteX3" fmla="*/ 4680000 w 4680000"/>
              <a:gd name="connsiteY3" fmla="*/ 905 h 4104905"/>
              <a:gd name="connsiteX4" fmla="*/ 4680000 w 4680000"/>
              <a:gd name="connsiteY4" fmla="*/ 905 h 4104905"/>
              <a:gd name="connsiteX5" fmla="*/ 4680000 w 4680000"/>
              <a:gd name="connsiteY5" fmla="*/ 4104905 h 4104905"/>
              <a:gd name="connsiteX6" fmla="*/ 0 w 4680000"/>
              <a:gd name="connsiteY6" fmla="*/ 4104905 h 4104905"/>
              <a:gd name="connsiteX7" fmla="*/ 0 w 4680000"/>
              <a:gd name="connsiteY7" fmla="*/ 905 h 4104905"/>
              <a:gd name="connsiteX0" fmla="*/ 0 w 4680000"/>
              <a:gd name="connsiteY0" fmla="*/ 905 h 4104905"/>
              <a:gd name="connsiteX1" fmla="*/ 810551 w 4680000"/>
              <a:gd name="connsiteY1" fmla="*/ 581273 h 4104905"/>
              <a:gd name="connsiteX2" fmla="*/ 1531194 w 4680000"/>
              <a:gd name="connsiteY2" fmla="*/ 1097960 h 4104905"/>
              <a:gd name="connsiteX3" fmla="*/ 1514198 w 4680000"/>
              <a:gd name="connsiteY3" fmla="*/ 0 h 4104905"/>
              <a:gd name="connsiteX4" fmla="*/ 4680000 w 4680000"/>
              <a:gd name="connsiteY4" fmla="*/ 905 h 4104905"/>
              <a:gd name="connsiteX5" fmla="*/ 4680000 w 4680000"/>
              <a:gd name="connsiteY5" fmla="*/ 905 h 4104905"/>
              <a:gd name="connsiteX6" fmla="*/ 4680000 w 4680000"/>
              <a:gd name="connsiteY6" fmla="*/ 4104905 h 4104905"/>
              <a:gd name="connsiteX7" fmla="*/ 0 w 4680000"/>
              <a:gd name="connsiteY7" fmla="*/ 4104905 h 4104905"/>
              <a:gd name="connsiteX8" fmla="*/ 0 w 4680000"/>
              <a:gd name="connsiteY8" fmla="*/ 905 h 4104905"/>
              <a:gd name="connsiteX0" fmla="*/ 0 w 4680000"/>
              <a:gd name="connsiteY0" fmla="*/ 905 h 4104905"/>
              <a:gd name="connsiteX1" fmla="*/ 807152 w 4680000"/>
              <a:gd name="connsiteY1" fmla="*/ 1104759 h 4104905"/>
              <a:gd name="connsiteX2" fmla="*/ 1531194 w 4680000"/>
              <a:gd name="connsiteY2" fmla="*/ 1097960 h 4104905"/>
              <a:gd name="connsiteX3" fmla="*/ 1514198 w 4680000"/>
              <a:gd name="connsiteY3" fmla="*/ 0 h 4104905"/>
              <a:gd name="connsiteX4" fmla="*/ 4680000 w 4680000"/>
              <a:gd name="connsiteY4" fmla="*/ 905 h 4104905"/>
              <a:gd name="connsiteX5" fmla="*/ 4680000 w 4680000"/>
              <a:gd name="connsiteY5" fmla="*/ 905 h 4104905"/>
              <a:gd name="connsiteX6" fmla="*/ 4680000 w 4680000"/>
              <a:gd name="connsiteY6" fmla="*/ 4104905 h 4104905"/>
              <a:gd name="connsiteX7" fmla="*/ 0 w 4680000"/>
              <a:gd name="connsiteY7" fmla="*/ 4104905 h 4104905"/>
              <a:gd name="connsiteX8" fmla="*/ 0 w 4680000"/>
              <a:gd name="connsiteY8" fmla="*/ 905 h 4104905"/>
              <a:gd name="connsiteX0" fmla="*/ 0 w 4680000"/>
              <a:gd name="connsiteY0" fmla="*/ 905 h 4104905"/>
              <a:gd name="connsiteX1" fmla="*/ 562406 w 4680000"/>
              <a:gd name="connsiteY1" fmla="*/ 778430 h 4104905"/>
              <a:gd name="connsiteX2" fmla="*/ 807152 w 4680000"/>
              <a:gd name="connsiteY2" fmla="*/ 1104759 h 4104905"/>
              <a:gd name="connsiteX3" fmla="*/ 1531194 w 4680000"/>
              <a:gd name="connsiteY3" fmla="*/ 1097960 h 4104905"/>
              <a:gd name="connsiteX4" fmla="*/ 1514198 w 4680000"/>
              <a:gd name="connsiteY4" fmla="*/ 0 h 4104905"/>
              <a:gd name="connsiteX5" fmla="*/ 4680000 w 4680000"/>
              <a:gd name="connsiteY5" fmla="*/ 905 h 4104905"/>
              <a:gd name="connsiteX6" fmla="*/ 4680000 w 4680000"/>
              <a:gd name="connsiteY6" fmla="*/ 905 h 4104905"/>
              <a:gd name="connsiteX7" fmla="*/ 4680000 w 4680000"/>
              <a:gd name="connsiteY7" fmla="*/ 4104905 h 4104905"/>
              <a:gd name="connsiteX8" fmla="*/ 0 w 4680000"/>
              <a:gd name="connsiteY8" fmla="*/ 4104905 h 4104905"/>
              <a:gd name="connsiteX9" fmla="*/ 0 w 4680000"/>
              <a:gd name="connsiteY9" fmla="*/ 905 h 4104905"/>
              <a:gd name="connsiteX0" fmla="*/ 0 w 4680000"/>
              <a:gd name="connsiteY0" fmla="*/ 905 h 4104905"/>
              <a:gd name="connsiteX1" fmla="*/ 790156 w 4680000"/>
              <a:gd name="connsiteY1" fmla="*/ 16997 h 4104905"/>
              <a:gd name="connsiteX2" fmla="*/ 807152 w 4680000"/>
              <a:gd name="connsiteY2" fmla="*/ 1104759 h 4104905"/>
              <a:gd name="connsiteX3" fmla="*/ 1531194 w 4680000"/>
              <a:gd name="connsiteY3" fmla="*/ 1097960 h 4104905"/>
              <a:gd name="connsiteX4" fmla="*/ 1514198 w 4680000"/>
              <a:gd name="connsiteY4" fmla="*/ 0 h 4104905"/>
              <a:gd name="connsiteX5" fmla="*/ 4680000 w 4680000"/>
              <a:gd name="connsiteY5" fmla="*/ 905 h 4104905"/>
              <a:gd name="connsiteX6" fmla="*/ 4680000 w 4680000"/>
              <a:gd name="connsiteY6" fmla="*/ 905 h 4104905"/>
              <a:gd name="connsiteX7" fmla="*/ 4680000 w 4680000"/>
              <a:gd name="connsiteY7" fmla="*/ 4104905 h 4104905"/>
              <a:gd name="connsiteX8" fmla="*/ 0 w 4680000"/>
              <a:gd name="connsiteY8" fmla="*/ 4104905 h 4104905"/>
              <a:gd name="connsiteX9" fmla="*/ 0 w 4680000"/>
              <a:gd name="connsiteY9" fmla="*/ 905 h 4104905"/>
              <a:gd name="connsiteX0" fmla="*/ 0 w 4680000"/>
              <a:gd name="connsiteY0" fmla="*/ 905 h 4104905"/>
              <a:gd name="connsiteX1" fmla="*/ 790156 w 4680000"/>
              <a:gd name="connsiteY1" fmla="*/ 16997 h 4104905"/>
              <a:gd name="connsiteX2" fmla="*/ 807152 w 4680000"/>
              <a:gd name="connsiteY2" fmla="*/ 1104759 h 4104905"/>
              <a:gd name="connsiteX3" fmla="*/ 1439414 w 4680000"/>
              <a:gd name="connsiteY3" fmla="*/ 1074166 h 4104905"/>
              <a:gd name="connsiteX4" fmla="*/ 1514198 w 4680000"/>
              <a:gd name="connsiteY4" fmla="*/ 0 h 4104905"/>
              <a:gd name="connsiteX5" fmla="*/ 4680000 w 4680000"/>
              <a:gd name="connsiteY5" fmla="*/ 905 h 4104905"/>
              <a:gd name="connsiteX6" fmla="*/ 4680000 w 4680000"/>
              <a:gd name="connsiteY6" fmla="*/ 905 h 4104905"/>
              <a:gd name="connsiteX7" fmla="*/ 4680000 w 4680000"/>
              <a:gd name="connsiteY7" fmla="*/ 4104905 h 4104905"/>
              <a:gd name="connsiteX8" fmla="*/ 0 w 4680000"/>
              <a:gd name="connsiteY8" fmla="*/ 4104905 h 4104905"/>
              <a:gd name="connsiteX9" fmla="*/ 0 w 4680000"/>
              <a:gd name="connsiteY9" fmla="*/ 905 h 4104905"/>
              <a:gd name="connsiteX0" fmla="*/ 0 w 4680000"/>
              <a:gd name="connsiteY0" fmla="*/ 0 h 4104000"/>
              <a:gd name="connsiteX1" fmla="*/ 790156 w 4680000"/>
              <a:gd name="connsiteY1" fmla="*/ 16092 h 4104000"/>
              <a:gd name="connsiteX2" fmla="*/ 807152 w 4680000"/>
              <a:gd name="connsiteY2" fmla="*/ 1103854 h 4104000"/>
              <a:gd name="connsiteX3" fmla="*/ 1439414 w 4680000"/>
              <a:gd name="connsiteY3" fmla="*/ 1073261 h 4104000"/>
              <a:gd name="connsiteX4" fmla="*/ 1442813 w 4680000"/>
              <a:gd name="connsiteY4" fmla="*/ 2495 h 4104000"/>
              <a:gd name="connsiteX5" fmla="*/ 4680000 w 4680000"/>
              <a:gd name="connsiteY5" fmla="*/ 0 h 4104000"/>
              <a:gd name="connsiteX6" fmla="*/ 4680000 w 4680000"/>
              <a:gd name="connsiteY6" fmla="*/ 0 h 4104000"/>
              <a:gd name="connsiteX7" fmla="*/ 4680000 w 4680000"/>
              <a:gd name="connsiteY7" fmla="*/ 4104000 h 4104000"/>
              <a:gd name="connsiteX8" fmla="*/ 0 w 4680000"/>
              <a:gd name="connsiteY8" fmla="*/ 4104000 h 4104000"/>
              <a:gd name="connsiteX9" fmla="*/ 0 w 4680000"/>
              <a:gd name="connsiteY9" fmla="*/ 0 h 4104000"/>
              <a:gd name="connsiteX0" fmla="*/ 0 w 4680000"/>
              <a:gd name="connsiteY0" fmla="*/ 0 h 4104000"/>
              <a:gd name="connsiteX1" fmla="*/ 790156 w 4680000"/>
              <a:gd name="connsiteY1" fmla="*/ 16092 h 4104000"/>
              <a:gd name="connsiteX2" fmla="*/ 436633 w 4680000"/>
              <a:gd name="connsiteY2" fmla="*/ 1083458 h 4104000"/>
              <a:gd name="connsiteX3" fmla="*/ 1439414 w 4680000"/>
              <a:gd name="connsiteY3" fmla="*/ 1073261 h 4104000"/>
              <a:gd name="connsiteX4" fmla="*/ 1442813 w 4680000"/>
              <a:gd name="connsiteY4" fmla="*/ 2495 h 4104000"/>
              <a:gd name="connsiteX5" fmla="*/ 4680000 w 4680000"/>
              <a:gd name="connsiteY5" fmla="*/ 0 h 4104000"/>
              <a:gd name="connsiteX6" fmla="*/ 4680000 w 4680000"/>
              <a:gd name="connsiteY6" fmla="*/ 0 h 4104000"/>
              <a:gd name="connsiteX7" fmla="*/ 4680000 w 4680000"/>
              <a:gd name="connsiteY7" fmla="*/ 4104000 h 4104000"/>
              <a:gd name="connsiteX8" fmla="*/ 0 w 4680000"/>
              <a:gd name="connsiteY8" fmla="*/ 4104000 h 4104000"/>
              <a:gd name="connsiteX9" fmla="*/ 0 w 4680000"/>
              <a:gd name="connsiteY9" fmla="*/ 0 h 4104000"/>
              <a:gd name="connsiteX0" fmla="*/ 0 w 4680000"/>
              <a:gd name="connsiteY0" fmla="*/ 904 h 4104904"/>
              <a:gd name="connsiteX1" fmla="*/ 436633 w 4680000"/>
              <a:gd name="connsiteY1" fmla="*/ 0 h 4104904"/>
              <a:gd name="connsiteX2" fmla="*/ 436633 w 4680000"/>
              <a:gd name="connsiteY2" fmla="*/ 1084362 h 4104904"/>
              <a:gd name="connsiteX3" fmla="*/ 1439414 w 4680000"/>
              <a:gd name="connsiteY3" fmla="*/ 1074165 h 4104904"/>
              <a:gd name="connsiteX4" fmla="*/ 1442813 w 4680000"/>
              <a:gd name="connsiteY4" fmla="*/ 3399 h 4104904"/>
              <a:gd name="connsiteX5" fmla="*/ 4680000 w 4680000"/>
              <a:gd name="connsiteY5" fmla="*/ 904 h 4104904"/>
              <a:gd name="connsiteX6" fmla="*/ 4680000 w 4680000"/>
              <a:gd name="connsiteY6" fmla="*/ 904 h 4104904"/>
              <a:gd name="connsiteX7" fmla="*/ 4680000 w 4680000"/>
              <a:gd name="connsiteY7" fmla="*/ 4104904 h 4104904"/>
              <a:gd name="connsiteX8" fmla="*/ 0 w 4680000"/>
              <a:gd name="connsiteY8" fmla="*/ 4104904 h 4104904"/>
              <a:gd name="connsiteX9" fmla="*/ 0 w 4680000"/>
              <a:gd name="connsiteY9" fmla="*/ 904 h 4104904"/>
              <a:gd name="connsiteX0" fmla="*/ 0 w 4680000"/>
              <a:gd name="connsiteY0" fmla="*/ 904 h 4104904"/>
              <a:gd name="connsiteX1" fmla="*/ 436633 w 4680000"/>
              <a:gd name="connsiteY1" fmla="*/ 0 h 4104904"/>
              <a:gd name="connsiteX2" fmla="*/ 433234 w 4680000"/>
              <a:gd name="connsiteY2" fmla="*/ 1070765 h 4104904"/>
              <a:gd name="connsiteX3" fmla="*/ 1439414 w 4680000"/>
              <a:gd name="connsiteY3" fmla="*/ 1074165 h 4104904"/>
              <a:gd name="connsiteX4" fmla="*/ 1442813 w 4680000"/>
              <a:gd name="connsiteY4" fmla="*/ 3399 h 4104904"/>
              <a:gd name="connsiteX5" fmla="*/ 4680000 w 4680000"/>
              <a:gd name="connsiteY5" fmla="*/ 904 h 4104904"/>
              <a:gd name="connsiteX6" fmla="*/ 4680000 w 4680000"/>
              <a:gd name="connsiteY6" fmla="*/ 904 h 4104904"/>
              <a:gd name="connsiteX7" fmla="*/ 4680000 w 4680000"/>
              <a:gd name="connsiteY7" fmla="*/ 4104904 h 4104904"/>
              <a:gd name="connsiteX8" fmla="*/ 0 w 4680000"/>
              <a:gd name="connsiteY8" fmla="*/ 4104904 h 4104904"/>
              <a:gd name="connsiteX9" fmla="*/ 0 w 4680000"/>
              <a:gd name="connsiteY9" fmla="*/ 904 h 4104904"/>
              <a:gd name="connsiteX0" fmla="*/ 0 w 4680000"/>
              <a:gd name="connsiteY0" fmla="*/ 4304 h 4108304"/>
              <a:gd name="connsiteX1" fmla="*/ 436633 w 4680000"/>
              <a:gd name="connsiteY1" fmla="*/ 3400 h 4108304"/>
              <a:gd name="connsiteX2" fmla="*/ 433234 w 4680000"/>
              <a:gd name="connsiteY2" fmla="*/ 1074165 h 4108304"/>
              <a:gd name="connsiteX3" fmla="*/ 1439414 w 4680000"/>
              <a:gd name="connsiteY3" fmla="*/ 1077565 h 4108304"/>
              <a:gd name="connsiteX4" fmla="*/ 1432616 w 4680000"/>
              <a:gd name="connsiteY4" fmla="*/ 0 h 4108304"/>
              <a:gd name="connsiteX5" fmla="*/ 4680000 w 4680000"/>
              <a:gd name="connsiteY5" fmla="*/ 4304 h 4108304"/>
              <a:gd name="connsiteX6" fmla="*/ 4680000 w 4680000"/>
              <a:gd name="connsiteY6" fmla="*/ 4304 h 4108304"/>
              <a:gd name="connsiteX7" fmla="*/ 4680000 w 4680000"/>
              <a:gd name="connsiteY7" fmla="*/ 4108304 h 4108304"/>
              <a:gd name="connsiteX8" fmla="*/ 0 w 4680000"/>
              <a:gd name="connsiteY8" fmla="*/ 4108304 h 4108304"/>
              <a:gd name="connsiteX9" fmla="*/ 0 w 4680000"/>
              <a:gd name="connsiteY9" fmla="*/ 4304 h 4108304"/>
              <a:gd name="connsiteX0" fmla="*/ 0 w 4680000"/>
              <a:gd name="connsiteY0" fmla="*/ 4304 h 4108304"/>
              <a:gd name="connsiteX1" fmla="*/ 436633 w 4680000"/>
              <a:gd name="connsiteY1" fmla="*/ 3400 h 4108304"/>
              <a:gd name="connsiteX2" fmla="*/ 433234 w 4680000"/>
              <a:gd name="connsiteY2" fmla="*/ 1074165 h 4108304"/>
              <a:gd name="connsiteX3" fmla="*/ 1432271 w 4680000"/>
              <a:gd name="connsiteY3" fmla="*/ 1082332 h 4108304"/>
              <a:gd name="connsiteX4" fmla="*/ 1432616 w 4680000"/>
              <a:gd name="connsiteY4" fmla="*/ 0 h 4108304"/>
              <a:gd name="connsiteX5" fmla="*/ 4680000 w 4680000"/>
              <a:gd name="connsiteY5" fmla="*/ 4304 h 4108304"/>
              <a:gd name="connsiteX6" fmla="*/ 4680000 w 4680000"/>
              <a:gd name="connsiteY6" fmla="*/ 4304 h 4108304"/>
              <a:gd name="connsiteX7" fmla="*/ 4680000 w 4680000"/>
              <a:gd name="connsiteY7" fmla="*/ 4108304 h 4108304"/>
              <a:gd name="connsiteX8" fmla="*/ 0 w 4680000"/>
              <a:gd name="connsiteY8" fmla="*/ 4108304 h 4108304"/>
              <a:gd name="connsiteX9" fmla="*/ 0 w 4680000"/>
              <a:gd name="connsiteY9" fmla="*/ 4304 h 4108304"/>
              <a:gd name="connsiteX0" fmla="*/ 0 w 4680000"/>
              <a:gd name="connsiteY0" fmla="*/ 4304 h 4108304"/>
              <a:gd name="connsiteX1" fmla="*/ 436633 w 4680000"/>
              <a:gd name="connsiteY1" fmla="*/ 3400 h 4108304"/>
              <a:gd name="connsiteX2" fmla="*/ 433234 w 4680000"/>
              <a:gd name="connsiteY2" fmla="*/ 1074165 h 4108304"/>
              <a:gd name="connsiteX3" fmla="*/ 1439414 w 4680000"/>
              <a:gd name="connsiteY3" fmla="*/ 1082332 h 4108304"/>
              <a:gd name="connsiteX4" fmla="*/ 1432616 w 4680000"/>
              <a:gd name="connsiteY4" fmla="*/ 0 h 4108304"/>
              <a:gd name="connsiteX5" fmla="*/ 4680000 w 4680000"/>
              <a:gd name="connsiteY5" fmla="*/ 4304 h 4108304"/>
              <a:gd name="connsiteX6" fmla="*/ 4680000 w 4680000"/>
              <a:gd name="connsiteY6" fmla="*/ 4304 h 4108304"/>
              <a:gd name="connsiteX7" fmla="*/ 4680000 w 4680000"/>
              <a:gd name="connsiteY7" fmla="*/ 4108304 h 4108304"/>
              <a:gd name="connsiteX8" fmla="*/ 0 w 4680000"/>
              <a:gd name="connsiteY8" fmla="*/ 4108304 h 4108304"/>
              <a:gd name="connsiteX9" fmla="*/ 0 w 4680000"/>
              <a:gd name="connsiteY9" fmla="*/ 4304 h 4108304"/>
              <a:gd name="connsiteX0" fmla="*/ 0 w 4680000"/>
              <a:gd name="connsiteY0" fmla="*/ 4304 h 4108304"/>
              <a:gd name="connsiteX1" fmla="*/ 436633 w 4680000"/>
              <a:gd name="connsiteY1" fmla="*/ 3400 h 4108304"/>
              <a:gd name="connsiteX2" fmla="*/ 433234 w 4680000"/>
              <a:gd name="connsiteY2" fmla="*/ 1074165 h 4108304"/>
              <a:gd name="connsiteX3" fmla="*/ 1434652 w 4680000"/>
              <a:gd name="connsiteY3" fmla="*/ 1084715 h 4108304"/>
              <a:gd name="connsiteX4" fmla="*/ 1432616 w 4680000"/>
              <a:gd name="connsiteY4" fmla="*/ 0 h 4108304"/>
              <a:gd name="connsiteX5" fmla="*/ 4680000 w 4680000"/>
              <a:gd name="connsiteY5" fmla="*/ 4304 h 4108304"/>
              <a:gd name="connsiteX6" fmla="*/ 4680000 w 4680000"/>
              <a:gd name="connsiteY6" fmla="*/ 4304 h 4108304"/>
              <a:gd name="connsiteX7" fmla="*/ 4680000 w 4680000"/>
              <a:gd name="connsiteY7" fmla="*/ 4108304 h 4108304"/>
              <a:gd name="connsiteX8" fmla="*/ 0 w 4680000"/>
              <a:gd name="connsiteY8" fmla="*/ 4108304 h 4108304"/>
              <a:gd name="connsiteX9" fmla="*/ 0 w 4680000"/>
              <a:gd name="connsiteY9" fmla="*/ 4304 h 4108304"/>
              <a:gd name="connsiteX0" fmla="*/ 0 w 4680000"/>
              <a:gd name="connsiteY0" fmla="*/ 4304 h 4108304"/>
              <a:gd name="connsiteX1" fmla="*/ 436633 w 4680000"/>
              <a:gd name="connsiteY1" fmla="*/ 3400 h 4108304"/>
              <a:gd name="connsiteX2" fmla="*/ 433234 w 4680000"/>
              <a:gd name="connsiteY2" fmla="*/ 1083700 h 4108304"/>
              <a:gd name="connsiteX3" fmla="*/ 1434652 w 4680000"/>
              <a:gd name="connsiteY3" fmla="*/ 1084715 h 4108304"/>
              <a:gd name="connsiteX4" fmla="*/ 1432616 w 4680000"/>
              <a:gd name="connsiteY4" fmla="*/ 0 h 4108304"/>
              <a:gd name="connsiteX5" fmla="*/ 4680000 w 4680000"/>
              <a:gd name="connsiteY5" fmla="*/ 4304 h 4108304"/>
              <a:gd name="connsiteX6" fmla="*/ 4680000 w 4680000"/>
              <a:gd name="connsiteY6" fmla="*/ 4304 h 4108304"/>
              <a:gd name="connsiteX7" fmla="*/ 4680000 w 4680000"/>
              <a:gd name="connsiteY7" fmla="*/ 4108304 h 4108304"/>
              <a:gd name="connsiteX8" fmla="*/ 0 w 4680000"/>
              <a:gd name="connsiteY8" fmla="*/ 4108304 h 4108304"/>
              <a:gd name="connsiteX9" fmla="*/ 0 w 4680000"/>
              <a:gd name="connsiteY9" fmla="*/ 4304 h 4108304"/>
              <a:gd name="connsiteX0" fmla="*/ 0 w 4680000"/>
              <a:gd name="connsiteY0" fmla="*/ 4304 h 4108304"/>
              <a:gd name="connsiteX1" fmla="*/ 431871 w 4680000"/>
              <a:gd name="connsiteY1" fmla="*/ 5783 h 4108304"/>
              <a:gd name="connsiteX2" fmla="*/ 433234 w 4680000"/>
              <a:gd name="connsiteY2" fmla="*/ 1083700 h 4108304"/>
              <a:gd name="connsiteX3" fmla="*/ 1434652 w 4680000"/>
              <a:gd name="connsiteY3" fmla="*/ 1084715 h 4108304"/>
              <a:gd name="connsiteX4" fmla="*/ 1432616 w 4680000"/>
              <a:gd name="connsiteY4" fmla="*/ 0 h 4108304"/>
              <a:gd name="connsiteX5" fmla="*/ 4680000 w 4680000"/>
              <a:gd name="connsiteY5" fmla="*/ 4304 h 4108304"/>
              <a:gd name="connsiteX6" fmla="*/ 4680000 w 4680000"/>
              <a:gd name="connsiteY6" fmla="*/ 4304 h 4108304"/>
              <a:gd name="connsiteX7" fmla="*/ 4680000 w 4680000"/>
              <a:gd name="connsiteY7" fmla="*/ 4108304 h 4108304"/>
              <a:gd name="connsiteX8" fmla="*/ 0 w 4680000"/>
              <a:gd name="connsiteY8" fmla="*/ 4108304 h 4108304"/>
              <a:gd name="connsiteX9" fmla="*/ 0 w 4680000"/>
              <a:gd name="connsiteY9" fmla="*/ 4304 h 4108304"/>
              <a:gd name="connsiteX0" fmla="*/ 0 w 4680000"/>
              <a:gd name="connsiteY0" fmla="*/ 1921 h 4105921"/>
              <a:gd name="connsiteX1" fmla="*/ 431871 w 4680000"/>
              <a:gd name="connsiteY1" fmla="*/ 3400 h 4105921"/>
              <a:gd name="connsiteX2" fmla="*/ 433234 w 4680000"/>
              <a:gd name="connsiteY2" fmla="*/ 1081317 h 4105921"/>
              <a:gd name="connsiteX3" fmla="*/ 1434652 w 4680000"/>
              <a:gd name="connsiteY3" fmla="*/ 1082332 h 4105921"/>
              <a:gd name="connsiteX4" fmla="*/ 1439760 w 4680000"/>
              <a:gd name="connsiteY4" fmla="*/ 0 h 4105921"/>
              <a:gd name="connsiteX5" fmla="*/ 4680000 w 4680000"/>
              <a:gd name="connsiteY5" fmla="*/ 1921 h 4105921"/>
              <a:gd name="connsiteX6" fmla="*/ 4680000 w 4680000"/>
              <a:gd name="connsiteY6" fmla="*/ 1921 h 4105921"/>
              <a:gd name="connsiteX7" fmla="*/ 4680000 w 4680000"/>
              <a:gd name="connsiteY7" fmla="*/ 4105921 h 4105921"/>
              <a:gd name="connsiteX8" fmla="*/ 0 w 4680000"/>
              <a:gd name="connsiteY8" fmla="*/ 4105921 h 4105921"/>
              <a:gd name="connsiteX9" fmla="*/ 0 w 4680000"/>
              <a:gd name="connsiteY9" fmla="*/ 1921 h 4105921"/>
              <a:gd name="connsiteX0" fmla="*/ 0 w 4680000"/>
              <a:gd name="connsiteY0" fmla="*/ 1921 h 4105921"/>
              <a:gd name="connsiteX1" fmla="*/ 431871 w 4680000"/>
              <a:gd name="connsiteY1" fmla="*/ 3400 h 4105921"/>
              <a:gd name="connsiteX2" fmla="*/ 433234 w 4680000"/>
              <a:gd name="connsiteY2" fmla="*/ 1081317 h 4105921"/>
              <a:gd name="connsiteX3" fmla="*/ 1441796 w 4680000"/>
              <a:gd name="connsiteY3" fmla="*/ 1084717 h 4105921"/>
              <a:gd name="connsiteX4" fmla="*/ 1439760 w 4680000"/>
              <a:gd name="connsiteY4" fmla="*/ 0 h 4105921"/>
              <a:gd name="connsiteX5" fmla="*/ 4680000 w 4680000"/>
              <a:gd name="connsiteY5" fmla="*/ 1921 h 4105921"/>
              <a:gd name="connsiteX6" fmla="*/ 4680000 w 4680000"/>
              <a:gd name="connsiteY6" fmla="*/ 1921 h 4105921"/>
              <a:gd name="connsiteX7" fmla="*/ 4680000 w 4680000"/>
              <a:gd name="connsiteY7" fmla="*/ 4105921 h 4105921"/>
              <a:gd name="connsiteX8" fmla="*/ 0 w 4680000"/>
              <a:gd name="connsiteY8" fmla="*/ 4105921 h 4105921"/>
              <a:gd name="connsiteX9" fmla="*/ 0 w 4680000"/>
              <a:gd name="connsiteY9" fmla="*/ 1921 h 4105921"/>
              <a:gd name="connsiteX0" fmla="*/ 0 w 4680000"/>
              <a:gd name="connsiteY0" fmla="*/ 1921 h 4105921"/>
              <a:gd name="connsiteX1" fmla="*/ 424728 w 4680000"/>
              <a:gd name="connsiteY1" fmla="*/ 1016 h 4105921"/>
              <a:gd name="connsiteX2" fmla="*/ 433234 w 4680000"/>
              <a:gd name="connsiteY2" fmla="*/ 1081317 h 4105921"/>
              <a:gd name="connsiteX3" fmla="*/ 1441796 w 4680000"/>
              <a:gd name="connsiteY3" fmla="*/ 1084717 h 4105921"/>
              <a:gd name="connsiteX4" fmla="*/ 1439760 w 4680000"/>
              <a:gd name="connsiteY4" fmla="*/ 0 h 4105921"/>
              <a:gd name="connsiteX5" fmla="*/ 4680000 w 4680000"/>
              <a:gd name="connsiteY5" fmla="*/ 1921 h 4105921"/>
              <a:gd name="connsiteX6" fmla="*/ 4680000 w 4680000"/>
              <a:gd name="connsiteY6" fmla="*/ 1921 h 4105921"/>
              <a:gd name="connsiteX7" fmla="*/ 4680000 w 4680000"/>
              <a:gd name="connsiteY7" fmla="*/ 4105921 h 4105921"/>
              <a:gd name="connsiteX8" fmla="*/ 0 w 4680000"/>
              <a:gd name="connsiteY8" fmla="*/ 4105921 h 4105921"/>
              <a:gd name="connsiteX9" fmla="*/ 0 w 4680000"/>
              <a:gd name="connsiteY9" fmla="*/ 1921 h 4105921"/>
              <a:gd name="connsiteX0" fmla="*/ 0 w 4680000"/>
              <a:gd name="connsiteY0" fmla="*/ 1921 h 4105921"/>
              <a:gd name="connsiteX1" fmla="*/ 431871 w 4680000"/>
              <a:gd name="connsiteY1" fmla="*/ 1016 h 4105921"/>
              <a:gd name="connsiteX2" fmla="*/ 433234 w 4680000"/>
              <a:gd name="connsiteY2" fmla="*/ 1081317 h 4105921"/>
              <a:gd name="connsiteX3" fmla="*/ 1441796 w 4680000"/>
              <a:gd name="connsiteY3" fmla="*/ 1084717 h 4105921"/>
              <a:gd name="connsiteX4" fmla="*/ 1439760 w 4680000"/>
              <a:gd name="connsiteY4" fmla="*/ 0 h 4105921"/>
              <a:gd name="connsiteX5" fmla="*/ 4680000 w 4680000"/>
              <a:gd name="connsiteY5" fmla="*/ 1921 h 4105921"/>
              <a:gd name="connsiteX6" fmla="*/ 4680000 w 4680000"/>
              <a:gd name="connsiteY6" fmla="*/ 1921 h 4105921"/>
              <a:gd name="connsiteX7" fmla="*/ 4680000 w 4680000"/>
              <a:gd name="connsiteY7" fmla="*/ 4105921 h 4105921"/>
              <a:gd name="connsiteX8" fmla="*/ 0 w 4680000"/>
              <a:gd name="connsiteY8" fmla="*/ 4105921 h 4105921"/>
              <a:gd name="connsiteX9" fmla="*/ 0 w 4680000"/>
              <a:gd name="connsiteY9" fmla="*/ 1921 h 4105921"/>
              <a:gd name="connsiteX0" fmla="*/ 0 w 4680000"/>
              <a:gd name="connsiteY0" fmla="*/ 1921 h 4105921"/>
              <a:gd name="connsiteX1" fmla="*/ 431871 w 4680000"/>
              <a:gd name="connsiteY1" fmla="*/ 1016 h 4105921"/>
              <a:gd name="connsiteX2" fmla="*/ 483869 w 4680000"/>
              <a:gd name="connsiteY2" fmla="*/ 1186262 h 4105921"/>
              <a:gd name="connsiteX3" fmla="*/ 1441796 w 4680000"/>
              <a:gd name="connsiteY3" fmla="*/ 1084717 h 4105921"/>
              <a:gd name="connsiteX4" fmla="*/ 1439760 w 4680000"/>
              <a:gd name="connsiteY4" fmla="*/ 0 h 4105921"/>
              <a:gd name="connsiteX5" fmla="*/ 4680000 w 4680000"/>
              <a:gd name="connsiteY5" fmla="*/ 1921 h 4105921"/>
              <a:gd name="connsiteX6" fmla="*/ 4680000 w 4680000"/>
              <a:gd name="connsiteY6" fmla="*/ 1921 h 4105921"/>
              <a:gd name="connsiteX7" fmla="*/ 4680000 w 4680000"/>
              <a:gd name="connsiteY7" fmla="*/ 4105921 h 4105921"/>
              <a:gd name="connsiteX8" fmla="*/ 0 w 4680000"/>
              <a:gd name="connsiteY8" fmla="*/ 4105921 h 4105921"/>
              <a:gd name="connsiteX9" fmla="*/ 0 w 4680000"/>
              <a:gd name="connsiteY9" fmla="*/ 1921 h 4105921"/>
              <a:gd name="connsiteX0" fmla="*/ 0 w 4680000"/>
              <a:gd name="connsiteY0" fmla="*/ 1921 h 4105921"/>
              <a:gd name="connsiteX1" fmla="*/ 479527 w 4680000"/>
              <a:gd name="connsiteY1" fmla="*/ 1016 h 4105921"/>
              <a:gd name="connsiteX2" fmla="*/ 483869 w 4680000"/>
              <a:gd name="connsiteY2" fmla="*/ 1186262 h 4105921"/>
              <a:gd name="connsiteX3" fmla="*/ 1441796 w 4680000"/>
              <a:gd name="connsiteY3" fmla="*/ 1084717 h 4105921"/>
              <a:gd name="connsiteX4" fmla="*/ 1439760 w 4680000"/>
              <a:gd name="connsiteY4" fmla="*/ 0 h 4105921"/>
              <a:gd name="connsiteX5" fmla="*/ 4680000 w 4680000"/>
              <a:gd name="connsiteY5" fmla="*/ 1921 h 4105921"/>
              <a:gd name="connsiteX6" fmla="*/ 4680000 w 4680000"/>
              <a:gd name="connsiteY6" fmla="*/ 1921 h 4105921"/>
              <a:gd name="connsiteX7" fmla="*/ 4680000 w 4680000"/>
              <a:gd name="connsiteY7" fmla="*/ 4105921 h 4105921"/>
              <a:gd name="connsiteX8" fmla="*/ 0 w 4680000"/>
              <a:gd name="connsiteY8" fmla="*/ 4105921 h 4105921"/>
              <a:gd name="connsiteX9" fmla="*/ 0 w 4680000"/>
              <a:gd name="connsiteY9" fmla="*/ 1921 h 4105921"/>
              <a:gd name="connsiteX0" fmla="*/ 0 w 4680000"/>
              <a:gd name="connsiteY0" fmla="*/ 1921 h 4105921"/>
              <a:gd name="connsiteX1" fmla="*/ 479527 w 4680000"/>
              <a:gd name="connsiteY1" fmla="*/ 1016 h 4105921"/>
              <a:gd name="connsiteX2" fmla="*/ 475864 w 4680000"/>
              <a:gd name="connsiteY2" fmla="*/ 1186262 h 4105921"/>
              <a:gd name="connsiteX3" fmla="*/ 1441796 w 4680000"/>
              <a:gd name="connsiteY3" fmla="*/ 1084717 h 4105921"/>
              <a:gd name="connsiteX4" fmla="*/ 1439760 w 4680000"/>
              <a:gd name="connsiteY4" fmla="*/ 0 h 4105921"/>
              <a:gd name="connsiteX5" fmla="*/ 4680000 w 4680000"/>
              <a:gd name="connsiteY5" fmla="*/ 1921 h 4105921"/>
              <a:gd name="connsiteX6" fmla="*/ 4680000 w 4680000"/>
              <a:gd name="connsiteY6" fmla="*/ 1921 h 4105921"/>
              <a:gd name="connsiteX7" fmla="*/ 4680000 w 4680000"/>
              <a:gd name="connsiteY7" fmla="*/ 4105921 h 4105921"/>
              <a:gd name="connsiteX8" fmla="*/ 0 w 4680000"/>
              <a:gd name="connsiteY8" fmla="*/ 4105921 h 4105921"/>
              <a:gd name="connsiteX9" fmla="*/ 0 w 4680000"/>
              <a:gd name="connsiteY9" fmla="*/ 1921 h 4105921"/>
              <a:gd name="connsiteX0" fmla="*/ 0 w 4680000"/>
              <a:gd name="connsiteY0" fmla="*/ 1921 h 4105921"/>
              <a:gd name="connsiteX1" fmla="*/ 479527 w 4680000"/>
              <a:gd name="connsiteY1" fmla="*/ 1016 h 4105921"/>
              <a:gd name="connsiteX2" fmla="*/ 475864 w 4680000"/>
              <a:gd name="connsiteY2" fmla="*/ 1186262 h 4105921"/>
              <a:gd name="connsiteX3" fmla="*/ 1441796 w 4680000"/>
              <a:gd name="connsiteY3" fmla="*/ 1084717 h 4105921"/>
              <a:gd name="connsiteX4" fmla="*/ 1610529 w 4680000"/>
              <a:gd name="connsiteY4" fmla="*/ 0 h 4105921"/>
              <a:gd name="connsiteX5" fmla="*/ 4680000 w 4680000"/>
              <a:gd name="connsiteY5" fmla="*/ 1921 h 4105921"/>
              <a:gd name="connsiteX6" fmla="*/ 4680000 w 4680000"/>
              <a:gd name="connsiteY6" fmla="*/ 1921 h 4105921"/>
              <a:gd name="connsiteX7" fmla="*/ 4680000 w 4680000"/>
              <a:gd name="connsiteY7" fmla="*/ 4105921 h 4105921"/>
              <a:gd name="connsiteX8" fmla="*/ 0 w 4680000"/>
              <a:gd name="connsiteY8" fmla="*/ 4105921 h 4105921"/>
              <a:gd name="connsiteX9" fmla="*/ 0 w 4680000"/>
              <a:gd name="connsiteY9" fmla="*/ 1921 h 4105921"/>
              <a:gd name="connsiteX0" fmla="*/ 0 w 4680000"/>
              <a:gd name="connsiteY0" fmla="*/ 1921 h 4105921"/>
              <a:gd name="connsiteX1" fmla="*/ 479527 w 4680000"/>
              <a:gd name="connsiteY1" fmla="*/ 1016 h 4105921"/>
              <a:gd name="connsiteX2" fmla="*/ 475864 w 4680000"/>
              <a:gd name="connsiteY2" fmla="*/ 1186262 h 4105921"/>
              <a:gd name="connsiteX3" fmla="*/ 1615234 w 4680000"/>
              <a:gd name="connsiteY3" fmla="*/ 1197010 h 4105921"/>
              <a:gd name="connsiteX4" fmla="*/ 1610529 w 4680000"/>
              <a:gd name="connsiteY4" fmla="*/ 0 h 4105921"/>
              <a:gd name="connsiteX5" fmla="*/ 4680000 w 4680000"/>
              <a:gd name="connsiteY5" fmla="*/ 1921 h 4105921"/>
              <a:gd name="connsiteX6" fmla="*/ 4680000 w 4680000"/>
              <a:gd name="connsiteY6" fmla="*/ 1921 h 4105921"/>
              <a:gd name="connsiteX7" fmla="*/ 4680000 w 4680000"/>
              <a:gd name="connsiteY7" fmla="*/ 4105921 h 4105921"/>
              <a:gd name="connsiteX8" fmla="*/ 0 w 4680000"/>
              <a:gd name="connsiteY8" fmla="*/ 4105921 h 4105921"/>
              <a:gd name="connsiteX9" fmla="*/ 0 w 4680000"/>
              <a:gd name="connsiteY9" fmla="*/ 1921 h 4105921"/>
              <a:gd name="connsiteX0" fmla="*/ 0 w 4680000"/>
              <a:gd name="connsiteY0" fmla="*/ 905 h 4104905"/>
              <a:gd name="connsiteX1" fmla="*/ 479527 w 4680000"/>
              <a:gd name="connsiteY1" fmla="*/ 0 h 4104905"/>
              <a:gd name="connsiteX2" fmla="*/ 475864 w 4680000"/>
              <a:gd name="connsiteY2" fmla="*/ 1185246 h 4104905"/>
              <a:gd name="connsiteX3" fmla="*/ 1615234 w 4680000"/>
              <a:gd name="connsiteY3" fmla="*/ 1195994 h 4104905"/>
              <a:gd name="connsiteX4" fmla="*/ 1615866 w 4680000"/>
              <a:gd name="connsiteY4" fmla="*/ 4207 h 4104905"/>
              <a:gd name="connsiteX5" fmla="*/ 4680000 w 4680000"/>
              <a:gd name="connsiteY5" fmla="*/ 905 h 4104905"/>
              <a:gd name="connsiteX6" fmla="*/ 4680000 w 4680000"/>
              <a:gd name="connsiteY6" fmla="*/ 905 h 4104905"/>
              <a:gd name="connsiteX7" fmla="*/ 4680000 w 4680000"/>
              <a:gd name="connsiteY7" fmla="*/ 4104905 h 4104905"/>
              <a:gd name="connsiteX8" fmla="*/ 0 w 4680000"/>
              <a:gd name="connsiteY8" fmla="*/ 4104905 h 4104905"/>
              <a:gd name="connsiteX9" fmla="*/ 0 w 4680000"/>
              <a:gd name="connsiteY9" fmla="*/ 905 h 4104905"/>
              <a:gd name="connsiteX0" fmla="*/ 0 w 4680000"/>
              <a:gd name="connsiteY0" fmla="*/ 905 h 4104905"/>
              <a:gd name="connsiteX1" fmla="*/ 479527 w 4680000"/>
              <a:gd name="connsiteY1" fmla="*/ 0 h 4104905"/>
              <a:gd name="connsiteX2" fmla="*/ 478532 w 4680000"/>
              <a:gd name="connsiteY2" fmla="*/ 1187857 h 4104905"/>
              <a:gd name="connsiteX3" fmla="*/ 1615234 w 4680000"/>
              <a:gd name="connsiteY3" fmla="*/ 1195994 h 4104905"/>
              <a:gd name="connsiteX4" fmla="*/ 1615866 w 4680000"/>
              <a:gd name="connsiteY4" fmla="*/ 4207 h 4104905"/>
              <a:gd name="connsiteX5" fmla="*/ 4680000 w 4680000"/>
              <a:gd name="connsiteY5" fmla="*/ 905 h 4104905"/>
              <a:gd name="connsiteX6" fmla="*/ 4680000 w 4680000"/>
              <a:gd name="connsiteY6" fmla="*/ 905 h 4104905"/>
              <a:gd name="connsiteX7" fmla="*/ 4680000 w 4680000"/>
              <a:gd name="connsiteY7" fmla="*/ 4104905 h 4104905"/>
              <a:gd name="connsiteX8" fmla="*/ 0 w 4680000"/>
              <a:gd name="connsiteY8" fmla="*/ 4104905 h 4104905"/>
              <a:gd name="connsiteX9" fmla="*/ 0 w 4680000"/>
              <a:gd name="connsiteY9" fmla="*/ 905 h 4104905"/>
              <a:gd name="connsiteX0" fmla="*/ 0 w 4680000"/>
              <a:gd name="connsiteY0" fmla="*/ 905 h 4104905"/>
              <a:gd name="connsiteX1" fmla="*/ 479527 w 4680000"/>
              <a:gd name="connsiteY1" fmla="*/ 0 h 4104905"/>
              <a:gd name="connsiteX2" fmla="*/ 478532 w 4680000"/>
              <a:gd name="connsiteY2" fmla="*/ 1187857 h 4104905"/>
              <a:gd name="connsiteX3" fmla="*/ 1615234 w 4680000"/>
              <a:gd name="connsiteY3" fmla="*/ 1185548 h 4104905"/>
              <a:gd name="connsiteX4" fmla="*/ 1615866 w 4680000"/>
              <a:gd name="connsiteY4" fmla="*/ 4207 h 4104905"/>
              <a:gd name="connsiteX5" fmla="*/ 4680000 w 4680000"/>
              <a:gd name="connsiteY5" fmla="*/ 905 h 4104905"/>
              <a:gd name="connsiteX6" fmla="*/ 4680000 w 4680000"/>
              <a:gd name="connsiteY6" fmla="*/ 905 h 4104905"/>
              <a:gd name="connsiteX7" fmla="*/ 4680000 w 4680000"/>
              <a:gd name="connsiteY7" fmla="*/ 4104905 h 4104905"/>
              <a:gd name="connsiteX8" fmla="*/ 0 w 4680000"/>
              <a:gd name="connsiteY8" fmla="*/ 4104905 h 4104905"/>
              <a:gd name="connsiteX9" fmla="*/ 0 w 4680000"/>
              <a:gd name="connsiteY9" fmla="*/ 905 h 4104905"/>
              <a:gd name="connsiteX0" fmla="*/ 0 w 4680000"/>
              <a:gd name="connsiteY0" fmla="*/ 905 h 4104905"/>
              <a:gd name="connsiteX1" fmla="*/ 479527 w 4680000"/>
              <a:gd name="connsiteY1" fmla="*/ 0 h 4104905"/>
              <a:gd name="connsiteX2" fmla="*/ 478532 w 4680000"/>
              <a:gd name="connsiteY2" fmla="*/ 1187857 h 4104905"/>
              <a:gd name="connsiteX3" fmla="*/ 1615234 w 4680000"/>
              <a:gd name="connsiteY3" fmla="*/ 1193383 h 4104905"/>
              <a:gd name="connsiteX4" fmla="*/ 1615866 w 4680000"/>
              <a:gd name="connsiteY4" fmla="*/ 4207 h 4104905"/>
              <a:gd name="connsiteX5" fmla="*/ 4680000 w 4680000"/>
              <a:gd name="connsiteY5" fmla="*/ 905 h 4104905"/>
              <a:gd name="connsiteX6" fmla="*/ 4680000 w 4680000"/>
              <a:gd name="connsiteY6" fmla="*/ 905 h 4104905"/>
              <a:gd name="connsiteX7" fmla="*/ 4680000 w 4680000"/>
              <a:gd name="connsiteY7" fmla="*/ 4104905 h 4104905"/>
              <a:gd name="connsiteX8" fmla="*/ 0 w 4680000"/>
              <a:gd name="connsiteY8" fmla="*/ 4104905 h 4104905"/>
              <a:gd name="connsiteX9" fmla="*/ 0 w 4680000"/>
              <a:gd name="connsiteY9" fmla="*/ 905 h 4104905"/>
              <a:gd name="connsiteX0" fmla="*/ 0 w 4680000"/>
              <a:gd name="connsiteY0" fmla="*/ 905 h 4104905"/>
              <a:gd name="connsiteX1" fmla="*/ 479527 w 4680000"/>
              <a:gd name="connsiteY1" fmla="*/ 0 h 4104905"/>
              <a:gd name="connsiteX2" fmla="*/ 478532 w 4680000"/>
              <a:gd name="connsiteY2" fmla="*/ 1187857 h 4104905"/>
              <a:gd name="connsiteX3" fmla="*/ 1617902 w 4680000"/>
              <a:gd name="connsiteY3" fmla="*/ 1193383 h 4104905"/>
              <a:gd name="connsiteX4" fmla="*/ 1615866 w 4680000"/>
              <a:gd name="connsiteY4" fmla="*/ 4207 h 4104905"/>
              <a:gd name="connsiteX5" fmla="*/ 4680000 w 4680000"/>
              <a:gd name="connsiteY5" fmla="*/ 905 h 4104905"/>
              <a:gd name="connsiteX6" fmla="*/ 4680000 w 4680000"/>
              <a:gd name="connsiteY6" fmla="*/ 905 h 4104905"/>
              <a:gd name="connsiteX7" fmla="*/ 4680000 w 4680000"/>
              <a:gd name="connsiteY7" fmla="*/ 4104905 h 4104905"/>
              <a:gd name="connsiteX8" fmla="*/ 0 w 4680000"/>
              <a:gd name="connsiteY8" fmla="*/ 4104905 h 4104905"/>
              <a:gd name="connsiteX9" fmla="*/ 0 w 4680000"/>
              <a:gd name="connsiteY9" fmla="*/ 905 h 4104905"/>
              <a:gd name="connsiteX0" fmla="*/ 0 w 4680000"/>
              <a:gd name="connsiteY0" fmla="*/ 905 h 4104905"/>
              <a:gd name="connsiteX1" fmla="*/ 479527 w 4680000"/>
              <a:gd name="connsiteY1" fmla="*/ 0 h 4104905"/>
              <a:gd name="connsiteX2" fmla="*/ 478532 w 4680000"/>
              <a:gd name="connsiteY2" fmla="*/ 1187857 h 4104905"/>
              <a:gd name="connsiteX3" fmla="*/ 1617902 w 4680000"/>
              <a:gd name="connsiteY3" fmla="*/ 1193383 h 4104905"/>
              <a:gd name="connsiteX4" fmla="*/ 1615866 w 4680000"/>
              <a:gd name="connsiteY4" fmla="*/ 4207 h 4104905"/>
              <a:gd name="connsiteX5" fmla="*/ 4680000 w 4680000"/>
              <a:gd name="connsiteY5" fmla="*/ 905 h 4104905"/>
              <a:gd name="connsiteX6" fmla="*/ 4680000 w 4680000"/>
              <a:gd name="connsiteY6" fmla="*/ 905 h 4104905"/>
              <a:gd name="connsiteX7" fmla="*/ 4680000 w 4680000"/>
              <a:gd name="connsiteY7" fmla="*/ 4104905 h 4104905"/>
              <a:gd name="connsiteX8" fmla="*/ 0 w 4680000"/>
              <a:gd name="connsiteY8" fmla="*/ 4104905 h 4104905"/>
              <a:gd name="connsiteX9" fmla="*/ 0 w 4680000"/>
              <a:gd name="connsiteY9" fmla="*/ 905 h 4104905"/>
              <a:gd name="connsiteX0" fmla="*/ 0 w 4680000"/>
              <a:gd name="connsiteY0" fmla="*/ 905 h 4104905"/>
              <a:gd name="connsiteX1" fmla="*/ 479527 w 4680000"/>
              <a:gd name="connsiteY1" fmla="*/ 0 h 4104905"/>
              <a:gd name="connsiteX2" fmla="*/ 478532 w 4680000"/>
              <a:gd name="connsiteY2" fmla="*/ 1187857 h 4104905"/>
              <a:gd name="connsiteX3" fmla="*/ 1617902 w 4680000"/>
              <a:gd name="connsiteY3" fmla="*/ 1193383 h 4104905"/>
              <a:gd name="connsiteX4" fmla="*/ 1615866 w 4680000"/>
              <a:gd name="connsiteY4" fmla="*/ 4207 h 4104905"/>
              <a:gd name="connsiteX5" fmla="*/ 4680000 w 4680000"/>
              <a:gd name="connsiteY5" fmla="*/ 905 h 4104905"/>
              <a:gd name="connsiteX6" fmla="*/ 4680000 w 4680000"/>
              <a:gd name="connsiteY6" fmla="*/ 905 h 4104905"/>
              <a:gd name="connsiteX7" fmla="*/ 4680000 w 4680000"/>
              <a:gd name="connsiteY7" fmla="*/ 4104905 h 4104905"/>
              <a:gd name="connsiteX8" fmla="*/ 0 w 4680000"/>
              <a:gd name="connsiteY8" fmla="*/ 4104905 h 4104905"/>
              <a:gd name="connsiteX9" fmla="*/ 0 w 4680000"/>
              <a:gd name="connsiteY9" fmla="*/ 905 h 4104905"/>
              <a:gd name="connsiteX0" fmla="*/ 0 w 4680000"/>
              <a:gd name="connsiteY0" fmla="*/ 905 h 4104905"/>
              <a:gd name="connsiteX1" fmla="*/ 479527 w 4680000"/>
              <a:gd name="connsiteY1" fmla="*/ 0 h 4104905"/>
              <a:gd name="connsiteX2" fmla="*/ 478532 w 4680000"/>
              <a:gd name="connsiteY2" fmla="*/ 1187857 h 4104905"/>
              <a:gd name="connsiteX3" fmla="*/ 1617902 w 4680000"/>
              <a:gd name="connsiteY3" fmla="*/ 1193383 h 4104905"/>
              <a:gd name="connsiteX4" fmla="*/ 1618534 w 4680000"/>
              <a:gd name="connsiteY4" fmla="*/ 1596 h 4104905"/>
              <a:gd name="connsiteX5" fmla="*/ 4680000 w 4680000"/>
              <a:gd name="connsiteY5" fmla="*/ 905 h 4104905"/>
              <a:gd name="connsiteX6" fmla="*/ 4680000 w 4680000"/>
              <a:gd name="connsiteY6" fmla="*/ 905 h 4104905"/>
              <a:gd name="connsiteX7" fmla="*/ 4680000 w 4680000"/>
              <a:gd name="connsiteY7" fmla="*/ 4104905 h 4104905"/>
              <a:gd name="connsiteX8" fmla="*/ 0 w 4680000"/>
              <a:gd name="connsiteY8" fmla="*/ 4104905 h 4104905"/>
              <a:gd name="connsiteX9" fmla="*/ 0 w 4680000"/>
              <a:gd name="connsiteY9" fmla="*/ 905 h 4104905"/>
              <a:gd name="connsiteX0" fmla="*/ 0 w 4680000"/>
              <a:gd name="connsiteY0" fmla="*/ 905 h 4104905"/>
              <a:gd name="connsiteX1" fmla="*/ 479527 w 4680000"/>
              <a:gd name="connsiteY1" fmla="*/ 0 h 4104905"/>
              <a:gd name="connsiteX2" fmla="*/ 478532 w 4680000"/>
              <a:gd name="connsiteY2" fmla="*/ 1187857 h 4104905"/>
              <a:gd name="connsiteX3" fmla="*/ 1617902 w 4680000"/>
              <a:gd name="connsiteY3" fmla="*/ 1193383 h 4104905"/>
              <a:gd name="connsiteX4" fmla="*/ 1615866 w 4680000"/>
              <a:gd name="connsiteY4" fmla="*/ 6819 h 4104905"/>
              <a:gd name="connsiteX5" fmla="*/ 4680000 w 4680000"/>
              <a:gd name="connsiteY5" fmla="*/ 905 h 4104905"/>
              <a:gd name="connsiteX6" fmla="*/ 4680000 w 4680000"/>
              <a:gd name="connsiteY6" fmla="*/ 905 h 4104905"/>
              <a:gd name="connsiteX7" fmla="*/ 4680000 w 4680000"/>
              <a:gd name="connsiteY7" fmla="*/ 4104905 h 4104905"/>
              <a:gd name="connsiteX8" fmla="*/ 0 w 4680000"/>
              <a:gd name="connsiteY8" fmla="*/ 4104905 h 4104905"/>
              <a:gd name="connsiteX9" fmla="*/ 0 w 4680000"/>
              <a:gd name="connsiteY9" fmla="*/ 905 h 4104905"/>
              <a:gd name="connsiteX0" fmla="*/ 0 w 4680000"/>
              <a:gd name="connsiteY0" fmla="*/ 905 h 4104905"/>
              <a:gd name="connsiteX1" fmla="*/ 479527 w 4680000"/>
              <a:gd name="connsiteY1" fmla="*/ 0 h 4104905"/>
              <a:gd name="connsiteX2" fmla="*/ 478532 w 4680000"/>
              <a:gd name="connsiteY2" fmla="*/ 1187857 h 4104905"/>
              <a:gd name="connsiteX3" fmla="*/ 1628575 w 4680000"/>
              <a:gd name="connsiteY3" fmla="*/ 1185548 h 4104905"/>
              <a:gd name="connsiteX4" fmla="*/ 1615866 w 4680000"/>
              <a:gd name="connsiteY4" fmla="*/ 6819 h 4104905"/>
              <a:gd name="connsiteX5" fmla="*/ 4680000 w 4680000"/>
              <a:gd name="connsiteY5" fmla="*/ 905 h 4104905"/>
              <a:gd name="connsiteX6" fmla="*/ 4680000 w 4680000"/>
              <a:gd name="connsiteY6" fmla="*/ 905 h 4104905"/>
              <a:gd name="connsiteX7" fmla="*/ 4680000 w 4680000"/>
              <a:gd name="connsiteY7" fmla="*/ 4104905 h 4104905"/>
              <a:gd name="connsiteX8" fmla="*/ 0 w 4680000"/>
              <a:gd name="connsiteY8" fmla="*/ 4104905 h 4104905"/>
              <a:gd name="connsiteX9" fmla="*/ 0 w 4680000"/>
              <a:gd name="connsiteY9" fmla="*/ 905 h 4104905"/>
              <a:gd name="connsiteX0" fmla="*/ 0 w 4680000"/>
              <a:gd name="connsiteY0" fmla="*/ 905 h 4104905"/>
              <a:gd name="connsiteX1" fmla="*/ 479527 w 4680000"/>
              <a:gd name="connsiteY1" fmla="*/ 0 h 4104905"/>
              <a:gd name="connsiteX2" fmla="*/ 478532 w 4680000"/>
              <a:gd name="connsiteY2" fmla="*/ 1187857 h 4104905"/>
              <a:gd name="connsiteX3" fmla="*/ 1620571 w 4680000"/>
              <a:gd name="connsiteY3" fmla="*/ 1185548 h 4104905"/>
              <a:gd name="connsiteX4" fmla="*/ 1615866 w 4680000"/>
              <a:gd name="connsiteY4" fmla="*/ 6819 h 4104905"/>
              <a:gd name="connsiteX5" fmla="*/ 4680000 w 4680000"/>
              <a:gd name="connsiteY5" fmla="*/ 905 h 4104905"/>
              <a:gd name="connsiteX6" fmla="*/ 4680000 w 4680000"/>
              <a:gd name="connsiteY6" fmla="*/ 905 h 4104905"/>
              <a:gd name="connsiteX7" fmla="*/ 4680000 w 4680000"/>
              <a:gd name="connsiteY7" fmla="*/ 4104905 h 4104905"/>
              <a:gd name="connsiteX8" fmla="*/ 0 w 4680000"/>
              <a:gd name="connsiteY8" fmla="*/ 4104905 h 4104905"/>
              <a:gd name="connsiteX9" fmla="*/ 0 w 4680000"/>
              <a:gd name="connsiteY9" fmla="*/ 905 h 4104905"/>
              <a:gd name="connsiteX0" fmla="*/ 0 w 4680000"/>
              <a:gd name="connsiteY0" fmla="*/ 905 h 4104905"/>
              <a:gd name="connsiteX1" fmla="*/ 479527 w 4680000"/>
              <a:gd name="connsiteY1" fmla="*/ 0 h 4104905"/>
              <a:gd name="connsiteX2" fmla="*/ 478532 w 4680000"/>
              <a:gd name="connsiteY2" fmla="*/ 1187857 h 4104905"/>
              <a:gd name="connsiteX3" fmla="*/ 1620571 w 4680000"/>
              <a:gd name="connsiteY3" fmla="*/ 1185548 h 4104905"/>
              <a:gd name="connsiteX4" fmla="*/ 1615866 w 4680000"/>
              <a:gd name="connsiteY4" fmla="*/ 6819 h 4104905"/>
              <a:gd name="connsiteX5" fmla="*/ 4680000 w 4680000"/>
              <a:gd name="connsiteY5" fmla="*/ 905 h 4104905"/>
              <a:gd name="connsiteX6" fmla="*/ 4680000 w 4680000"/>
              <a:gd name="connsiteY6" fmla="*/ 905 h 4104905"/>
              <a:gd name="connsiteX7" fmla="*/ 4680000 w 4680000"/>
              <a:gd name="connsiteY7" fmla="*/ 4104905 h 4104905"/>
              <a:gd name="connsiteX8" fmla="*/ 0 w 4680000"/>
              <a:gd name="connsiteY8" fmla="*/ 4104905 h 4104905"/>
              <a:gd name="connsiteX9" fmla="*/ 0 w 4680000"/>
              <a:gd name="connsiteY9" fmla="*/ 905 h 4104905"/>
              <a:gd name="connsiteX0" fmla="*/ 0 w 4680000"/>
              <a:gd name="connsiteY0" fmla="*/ 905 h 4104905"/>
              <a:gd name="connsiteX1" fmla="*/ 479527 w 4680000"/>
              <a:gd name="connsiteY1" fmla="*/ 0 h 4104905"/>
              <a:gd name="connsiteX2" fmla="*/ 478532 w 4680000"/>
              <a:gd name="connsiteY2" fmla="*/ 1187857 h 4104905"/>
              <a:gd name="connsiteX3" fmla="*/ 1615235 w 4680000"/>
              <a:gd name="connsiteY3" fmla="*/ 1185548 h 4104905"/>
              <a:gd name="connsiteX4" fmla="*/ 1615866 w 4680000"/>
              <a:gd name="connsiteY4" fmla="*/ 6819 h 4104905"/>
              <a:gd name="connsiteX5" fmla="*/ 4680000 w 4680000"/>
              <a:gd name="connsiteY5" fmla="*/ 905 h 4104905"/>
              <a:gd name="connsiteX6" fmla="*/ 4680000 w 4680000"/>
              <a:gd name="connsiteY6" fmla="*/ 905 h 4104905"/>
              <a:gd name="connsiteX7" fmla="*/ 4680000 w 4680000"/>
              <a:gd name="connsiteY7" fmla="*/ 4104905 h 4104905"/>
              <a:gd name="connsiteX8" fmla="*/ 0 w 4680000"/>
              <a:gd name="connsiteY8" fmla="*/ 4104905 h 4104905"/>
              <a:gd name="connsiteX9" fmla="*/ 0 w 4680000"/>
              <a:gd name="connsiteY9" fmla="*/ 905 h 4104905"/>
              <a:gd name="connsiteX0" fmla="*/ 0 w 4680000"/>
              <a:gd name="connsiteY0" fmla="*/ 905 h 4104905"/>
              <a:gd name="connsiteX1" fmla="*/ 479527 w 4680000"/>
              <a:gd name="connsiteY1" fmla="*/ 0 h 4104905"/>
              <a:gd name="connsiteX2" fmla="*/ 481370 w 4680000"/>
              <a:gd name="connsiteY2" fmla="*/ 1187857 h 4104905"/>
              <a:gd name="connsiteX3" fmla="*/ 1615235 w 4680000"/>
              <a:gd name="connsiteY3" fmla="*/ 1185548 h 4104905"/>
              <a:gd name="connsiteX4" fmla="*/ 1615866 w 4680000"/>
              <a:gd name="connsiteY4" fmla="*/ 6819 h 4104905"/>
              <a:gd name="connsiteX5" fmla="*/ 4680000 w 4680000"/>
              <a:gd name="connsiteY5" fmla="*/ 905 h 4104905"/>
              <a:gd name="connsiteX6" fmla="*/ 4680000 w 4680000"/>
              <a:gd name="connsiteY6" fmla="*/ 905 h 4104905"/>
              <a:gd name="connsiteX7" fmla="*/ 4680000 w 4680000"/>
              <a:gd name="connsiteY7" fmla="*/ 4104905 h 4104905"/>
              <a:gd name="connsiteX8" fmla="*/ 0 w 4680000"/>
              <a:gd name="connsiteY8" fmla="*/ 4104905 h 4104905"/>
              <a:gd name="connsiteX9" fmla="*/ 0 w 4680000"/>
              <a:gd name="connsiteY9" fmla="*/ 905 h 4104905"/>
              <a:gd name="connsiteX0" fmla="*/ 0 w 4680000"/>
              <a:gd name="connsiteY0" fmla="*/ 0 h 4104000"/>
              <a:gd name="connsiteX1" fmla="*/ 485204 w 4680000"/>
              <a:gd name="connsiteY1" fmla="*/ 4651 h 4104000"/>
              <a:gd name="connsiteX2" fmla="*/ 481370 w 4680000"/>
              <a:gd name="connsiteY2" fmla="*/ 1186952 h 4104000"/>
              <a:gd name="connsiteX3" fmla="*/ 1615235 w 4680000"/>
              <a:gd name="connsiteY3" fmla="*/ 1184643 h 4104000"/>
              <a:gd name="connsiteX4" fmla="*/ 1615866 w 4680000"/>
              <a:gd name="connsiteY4" fmla="*/ 5914 h 4104000"/>
              <a:gd name="connsiteX5" fmla="*/ 4680000 w 4680000"/>
              <a:gd name="connsiteY5" fmla="*/ 0 h 4104000"/>
              <a:gd name="connsiteX6" fmla="*/ 4680000 w 4680000"/>
              <a:gd name="connsiteY6" fmla="*/ 0 h 4104000"/>
              <a:gd name="connsiteX7" fmla="*/ 4680000 w 4680000"/>
              <a:gd name="connsiteY7" fmla="*/ 4104000 h 4104000"/>
              <a:gd name="connsiteX8" fmla="*/ 0 w 4680000"/>
              <a:gd name="connsiteY8" fmla="*/ 4104000 h 4104000"/>
              <a:gd name="connsiteX9" fmla="*/ 0 w 4680000"/>
              <a:gd name="connsiteY9" fmla="*/ 0 h 4104000"/>
              <a:gd name="connsiteX0" fmla="*/ 0 w 4680000"/>
              <a:gd name="connsiteY0" fmla="*/ 905 h 4104905"/>
              <a:gd name="connsiteX1" fmla="*/ 482365 w 4680000"/>
              <a:gd name="connsiteY1" fmla="*/ 0 h 4104905"/>
              <a:gd name="connsiteX2" fmla="*/ 481370 w 4680000"/>
              <a:gd name="connsiteY2" fmla="*/ 1187857 h 4104905"/>
              <a:gd name="connsiteX3" fmla="*/ 1615235 w 4680000"/>
              <a:gd name="connsiteY3" fmla="*/ 1185548 h 4104905"/>
              <a:gd name="connsiteX4" fmla="*/ 1615866 w 4680000"/>
              <a:gd name="connsiteY4" fmla="*/ 6819 h 4104905"/>
              <a:gd name="connsiteX5" fmla="*/ 4680000 w 4680000"/>
              <a:gd name="connsiteY5" fmla="*/ 905 h 4104905"/>
              <a:gd name="connsiteX6" fmla="*/ 4680000 w 4680000"/>
              <a:gd name="connsiteY6" fmla="*/ 905 h 4104905"/>
              <a:gd name="connsiteX7" fmla="*/ 4680000 w 4680000"/>
              <a:gd name="connsiteY7" fmla="*/ 4104905 h 4104905"/>
              <a:gd name="connsiteX8" fmla="*/ 0 w 4680000"/>
              <a:gd name="connsiteY8" fmla="*/ 4104905 h 4104905"/>
              <a:gd name="connsiteX9" fmla="*/ 0 w 4680000"/>
              <a:gd name="connsiteY9" fmla="*/ 905 h 4104905"/>
              <a:gd name="connsiteX0" fmla="*/ 0 w 4680000"/>
              <a:gd name="connsiteY0" fmla="*/ 905 h 4104905"/>
              <a:gd name="connsiteX1" fmla="*/ 482365 w 4680000"/>
              <a:gd name="connsiteY1" fmla="*/ 0 h 4104905"/>
              <a:gd name="connsiteX2" fmla="*/ 481370 w 4680000"/>
              <a:gd name="connsiteY2" fmla="*/ 1187857 h 4104905"/>
              <a:gd name="connsiteX3" fmla="*/ 1615866 w 4680000"/>
              <a:gd name="connsiteY3" fmla="*/ 6819 h 4104905"/>
              <a:gd name="connsiteX4" fmla="*/ 4680000 w 4680000"/>
              <a:gd name="connsiteY4" fmla="*/ 905 h 4104905"/>
              <a:gd name="connsiteX5" fmla="*/ 4680000 w 4680000"/>
              <a:gd name="connsiteY5" fmla="*/ 905 h 4104905"/>
              <a:gd name="connsiteX6" fmla="*/ 4680000 w 4680000"/>
              <a:gd name="connsiteY6" fmla="*/ 4104905 h 4104905"/>
              <a:gd name="connsiteX7" fmla="*/ 0 w 4680000"/>
              <a:gd name="connsiteY7" fmla="*/ 4104905 h 4104905"/>
              <a:gd name="connsiteX8" fmla="*/ 0 w 4680000"/>
              <a:gd name="connsiteY8" fmla="*/ 905 h 4104905"/>
              <a:gd name="connsiteX0" fmla="*/ 0 w 4680000"/>
              <a:gd name="connsiteY0" fmla="*/ 905 h 4104905"/>
              <a:gd name="connsiteX1" fmla="*/ 482365 w 4680000"/>
              <a:gd name="connsiteY1" fmla="*/ 0 h 4104905"/>
              <a:gd name="connsiteX2" fmla="*/ 481370 w 4680000"/>
              <a:gd name="connsiteY2" fmla="*/ 1187857 h 4104905"/>
              <a:gd name="connsiteX3" fmla="*/ 4680000 w 4680000"/>
              <a:gd name="connsiteY3" fmla="*/ 905 h 4104905"/>
              <a:gd name="connsiteX4" fmla="*/ 4680000 w 4680000"/>
              <a:gd name="connsiteY4" fmla="*/ 905 h 4104905"/>
              <a:gd name="connsiteX5" fmla="*/ 4680000 w 4680000"/>
              <a:gd name="connsiteY5" fmla="*/ 4104905 h 4104905"/>
              <a:gd name="connsiteX6" fmla="*/ 0 w 4680000"/>
              <a:gd name="connsiteY6" fmla="*/ 4104905 h 4104905"/>
              <a:gd name="connsiteX7" fmla="*/ 0 w 4680000"/>
              <a:gd name="connsiteY7" fmla="*/ 905 h 4104905"/>
              <a:gd name="connsiteX0" fmla="*/ 0 w 4680000"/>
              <a:gd name="connsiteY0" fmla="*/ 905 h 4104905"/>
              <a:gd name="connsiteX1" fmla="*/ 482365 w 4680000"/>
              <a:gd name="connsiteY1" fmla="*/ 0 h 4104905"/>
              <a:gd name="connsiteX2" fmla="*/ 4680000 w 4680000"/>
              <a:gd name="connsiteY2" fmla="*/ 905 h 4104905"/>
              <a:gd name="connsiteX3" fmla="*/ 4680000 w 4680000"/>
              <a:gd name="connsiteY3" fmla="*/ 905 h 4104905"/>
              <a:gd name="connsiteX4" fmla="*/ 4680000 w 4680000"/>
              <a:gd name="connsiteY4" fmla="*/ 4104905 h 4104905"/>
              <a:gd name="connsiteX5" fmla="*/ 0 w 4680000"/>
              <a:gd name="connsiteY5" fmla="*/ 4104905 h 4104905"/>
              <a:gd name="connsiteX6" fmla="*/ 0 w 4680000"/>
              <a:gd name="connsiteY6" fmla="*/ 905 h 4104905"/>
              <a:gd name="connsiteX0" fmla="*/ 0 w 4680000"/>
              <a:gd name="connsiteY0" fmla="*/ -1 h 4103999"/>
              <a:gd name="connsiteX1" fmla="*/ 4680000 w 4680000"/>
              <a:gd name="connsiteY1" fmla="*/ -1 h 4103999"/>
              <a:gd name="connsiteX2" fmla="*/ 4680000 w 4680000"/>
              <a:gd name="connsiteY2" fmla="*/ -1 h 4103999"/>
              <a:gd name="connsiteX3" fmla="*/ 4680000 w 4680000"/>
              <a:gd name="connsiteY3" fmla="*/ 4103999 h 4103999"/>
              <a:gd name="connsiteX4" fmla="*/ 0 w 4680000"/>
              <a:gd name="connsiteY4" fmla="*/ 4103999 h 4103999"/>
              <a:gd name="connsiteX5" fmla="*/ 0 w 4680000"/>
              <a:gd name="connsiteY5" fmla="*/ -1 h 410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80000" h="4103999">
                <a:moveTo>
                  <a:pt x="0" y="-1"/>
                </a:moveTo>
                <a:lnTo>
                  <a:pt x="4680000" y="-1"/>
                </a:lnTo>
                <a:lnTo>
                  <a:pt x="4680000" y="-1"/>
                </a:lnTo>
                <a:lnTo>
                  <a:pt x="4680000" y="4103999"/>
                </a:lnTo>
                <a:lnTo>
                  <a:pt x="0" y="4103999"/>
                </a:lnTo>
                <a:lnTo>
                  <a:pt x="0" y="-1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</p:spPr>
        <p:txBody>
          <a:bodyPr wrap="none" lIns="360000" tIns="360000" rIns="360000" bIns="720000" anchor="t" anchorCtr="0">
            <a:noAutofit/>
          </a:bodyPr>
          <a:lstStyle>
            <a:lvl1pPr>
              <a:lnSpc>
                <a:spcPts val="42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white">
          <a:xfrm>
            <a:off x="792088" y="4104387"/>
            <a:ext cx="4176000" cy="288000"/>
          </a:xfrm>
        </p:spPr>
        <p:txBody>
          <a:bodyPr wrap="none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</a:p>
        </p:txBody>
      </p:sp>
      <p:pic>
        <p:nvPicPr>
          <p:cNvPr id="10" name="WWF-Logo-Vektorgraphik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432048" y="432147"/>
            <a:ext cx="827804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03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anzseitiges Bild mi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217025" cy="5184775"/>
          </a:xfrm>
          <a:custGeom>
            <a:avLst/>
            <a:gdLst/>
            <a:ahLst/>
            <a:cxnLst/>
            <a:rect l="l" t="t" r="r" b="b"/>
            <a:pathLst>
              <a:path w="9217025" h="5184775">
                <a:moveTo>
                  <a:pt x="216024" y="216123"/>
                </a:moveTo>
                <a:lnTo>
                  <a:pt x="216024" y="1080219"/>
                </a:lnTo>
                <a:lnTo>
                  <a:pt x="1008063" y="1080219"/>
                </a:lnTo>
                <a:lnTo>
                  <a:pt x="1008063" y="216123"/>
                </a:lnTo>
                <a:close/>
                <a:moveTo>
                  <a:pt x="0" y="0"/>
                </a:moveTo>
                <a:lnTo>
                  <a:pt x="9217025" y="0"/>
                </a:lnTo>
                <a:lnTo>
                  <a:pt x="9217025" y="5184775"/>
                </a:lnTo>
                <a:lnTo>
                  <a:pt x="0" y="5184775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360000" tIns="2736000" rIns="360000"/>
          <a:lstStyle>
            <a:lvl1pPr marL="0" indent="0" algn="ctr">
              <a:buNone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 bwMode="gray">
          <a:xfrm>
            <a:off x="1008063" y="216187"/>
            <a:ext cx="7993062" cy="863936"/>
          </a:xfrm>
          <a:custGeom>
            <a:avLst/>
            <a:gdLst>
              <a:gd name="connsiteX0" fmla="*/ 0 w 4680000"/>
              <a:gd name="connsiteY0" fmla="*/ 0 h 4104000"/>
              <a:gd name="connsiteX1" fmla="*/ 4680000 w 4680000"/>
              <a:gd name="connsiteY1" fmla="*/ 0 h 4104000"/>
              <a:gd name="connsiteX2" fmla="*/ 4680000 w 4680000"/>
              <a:gd name="connsiteY2" fmla="*/ 0 h 4104000"/>
              <a:gd name="connsiteX3" fmla="*/ 4680000 w 4680000"/>
              <a:gd name="connsiteY3" fmla="*/ 4104000 h 4104000"/>
              <a:gd name="connsiteX4" fmla="*/ 0 w 4680000"/>
              <a:gd name="connsiteY4" fmla="*/ 4104000 h 4104000"/>
              <a:gd name="connsiteX5" fmla="*/ 0 w 4680000"/>
              <a:gd name="connsiteY5" fmla="*/ 0 h 4104000"/>
              <a:gd name="connsiteX0" fmla="*/ 0 w 4680000"/>
              <a:gd name="connsiteY0" fmla="*/ 905 h 4104905"/>
              <a:gd name="connsiteX1" fmla="*/ 1514198 w 4680000"/>
              <a:gd name="connsiteY1" fmla="*/ 0 h 4104905"/>
              <a:gd name="connsiteX2" fmla="*/ 4680000 w 4680000"/>
              <a:gd name="connsiteY2" fmla="*/ 905 h 4104905"/>
              <a:gd name="connsiteX3" fmla="*/ 4680000 w 4680000"/>
              <a:gd name="connsiteY3" fmla="*/ 905 h 4104905"/>
              <a:gd name="connsiteX4" fmla="*/ 4680000 w 4680000"/>
              <a:gd name="connsiteY4" fmla="*/ 4104905 h 4104905"/>
              <a:gd name="connsiteX5" fmla="*/ 0 w 4680000"/>
              <a:gd name="connsiteY5" fmla="*/ 4104905 h 4104905"/>
              <a:gd name="connsiteX6" fmla="*/ 0 w 4680000"/>
              <a:gd name="connsiteY6" fmla="*/ 905 h 4104905"/>
              <a:gd name="connsiteX0" fmla="*/ 0 w 4680000"/>
              <a:gd name="connsiteY0" fmla="*/ 905 h 4104905"/>
              <a:gd name="connsiteX1" fmla="*/ 1514198 w 4680000"/>
              <a:gd name="connsiteY1" fmla="*/ 0 h 4104905"/>
              <a:gd name="connsiteX2" fmla="*/ 4680000 w 4680000"/>
              <a:gd name="connsiteY2" fmla="*/ 905 h 4104905"/>
              <a:gd name="connsiteX3" fmla="*/ 4680000 w 4680000"/>
              <a:gd name="connsiteY3" fmla="*/ 905 h 4104905"/>
              <a:gd name="connsiteX4" fmla="*/ 4680000 w 4680000"/>
              <a:gd name="connsiteY4" fmla="*/ 4104905 h 4104905"/>
              <a:gd name="connsiteX5" fmla="*/ 0 w 4680000"/>
              <a:gd name="connsiteY5" fmla="*/ 4104905 h 4104905"/>
              <a:gd name="connsiteX6" fmla="*/ 0 w 4680000"/>
              <a:gd name="connsiteY6" fmla="*/ 905 h 4104905"/>
              <a:gd name="connsiteX0" fmla="*/ 0 w 4680000"/>
              <a:gd name="connsiteY0" fmla="*/ 905 h 4104905"/>
              <a:gd name="connsiteX1" fmla="*/ 1079093 w 4680000"/>
              <a:gd name="connsiteY1" fmla="*/ 1 h 4104905"/>
              <a:gd name="connsiteX2" fmla="*/ 1514198 w 4680000"/>
              <a:gd name="connsiteY2" fmla="*/ 0 h 4104905"/>
              <a:gd name="connsiteX3" fmla="*/ 4680000 w 4680000"/>
              <a:gd name="connsiteY3" fmla="*/ 905 h 4104905"/>
              <a:gd name="connsiteX4" fmla="*/ 4680000 w 4680000"/>
              <a:gd name="connsiteY4" fmla="*/ 905 h 4104905"/>
              <a:gd name="connsiteX5" fmla="*/ 4680000 w 4680000"/>
              <a:gd name="connsiteY5" fmla="*/ 4104905 h 4104905"/>
              <a:gd name="connsiteX6" fmla="*/ 0 w 4680000"/>
              <a:gd name="connsiteY6" fmla="*/ 4104905 h 4104905"/>
              <a:gd name="connsiteX7" fmla="*/ 0 w 4680000"/>
              <a:gd name="connsiteY7" fmla="*/ 905 h 4104905"/>
              <a:gd name="connsiteX0" fmla="*/ 0 w 4680000"/>
              <a:gd name="connsiteY0" fmla="*/ 905 h 4104905"/>
              <a:gd name="connsiteX1" fmla="*/ 1531194 w 4680000"/>
              <a:gd name="connsiteY1" fmla="*/ 1097960 h 4104905"/>
              <a:gd name="connsiteX2" fmla="*/ 1514198 w 4680000"/>
              <a:gd name="connsiteY2" fmla="*/ 0 h 4104905"/>
              <a:gd name="connsiteX3" fmla="*/ 4680000 w 4680000"/>
              <a:gd name="connsiteY3" fmla="*/ 905 h 4104905"/>
              <a:gd name="connsiteX4" fmla="*/ 4680000 w 4680000"/>
              <a:gd name="connsiteY4" fmla="*/ 905 h 4104905"/>
              <a:gd name="connsiteX5" fmla="*/ 4680000 w 4680000"/>
              <a:gd name="connsiteY5" fmla="*/ 4104905 h 4104905"/>
              <a:gd name="connsiteX6" fmla="*/ 0 w 4680000"/>
              <a:gd name="connsiteY6" fmla="*/ 4104905 h 4104905"/>
              <a:gd name="connsiteX7" fmla="*/ 0 w 4680000"/>
              <a:gd name="connsiteY7" fmla="*/ 905 h 4104905"/>
              <a:gd name="connsiteX0" fmla="*/ 0 w 4680000"/>
              <a:gd name="connsiteY0" fmla="*/ 905 h 4104905"/>
              <a:gd name="connsiteX1" fmla="*/ 810551 w 4680000"/>
              <a:gd name="connsiteY1" fmla="*/ 581273 h 4104905"/>
              <a:gd name="connsiteX2" fmla="*/ 1531194 w 4680000"/>
              <a:gd name="connsiteY2" fmla="*/ 1097960 h 4104905"/>
              <a:gd name="connsiteX3" fmla="*/ 1514198 w 4680000"/>
              <a:gd name="connsiteY3" fmla="*/ 0 h 4104905"/>
              <a:gd name="connsiteX4" fmla="*/ 4680000 w 4680000"/>
              <a:gd name="connsiteY4" fmla="*/ 905 h 4104905"/>
              <a:gd name="connsiteX5" fmla="*/ 4680000 w 4680000"/>
              <a:gd name="connsiteY5" fmla="*/ 905 h 4104905"/>
              <a:gd name="connsiteX6" fmla="*/ 4680000 w 4680000"/>
              <a:gd name="connsiteY6" fmla="*/ 4104905 h 4104905"/>
              <a:gd name="connsiteX7" fmla="*/ 0 w 4680000"/>
              <a:gd name="connsiteY7" fmla="*/ 4104905 h 4104905"/>
              <a:gd name="connsiteX8" fmla="*/ 0 w 4680000"/>
              <a:gd name="connsiteY8" fmla="*/ 905 h 4104905"/>
              <a:gd name="connsiteX0" fmla="*/ 0 w 4680000"/>
              <a:gd name="connsiteY0" fmla="*/ 905 h 4104905"/>
              <a:gd name="connsiteX1" fmla="*/ 807152 w 4680000"/>
              <a:gd name="connsiteY1" fmla="*/ 1104759 h 4104905"/>
              <a:gd name="connsiteX2" fmla="*/ 1531194 w 4680000"/>
              <a:gd name="connsiteY2" fmla="*/ 1097960 h 4104905"/>
              <a:gd name="connsiteX3" fmla="*/ 1514198 w 4680000"/>
              <a:gd name="connsiteY3" fmla="*/ 0 h 4104905"/>
              <a:gd name="connsiteX4" fmla="*/ 4680000 w 4680000"/>
              <a:gd name="connsiteY4" fmla="*/ 905 h 4104905"/>
              <a:gd name="connsiteX5" fmla="*/ 4680000 w 4680000"/>
              <a:gd name="connsiteY5" fmla="*/ 905 h 4104905"/>
              <a:gd name="connsiteX6" fmla="*/ 4680000 w 4680000"/>
              <a:gd name="connsiteY6" fmla="*/ 4104905 h 4104905"/>
              <a:gd name="connsiteX7" fmla="*/ 0 w 4680000"/>
              <a:gd name="connsiteY7" fmla="*/ 4104905 h 4104905"/>
              <a:gd name="connsiteX8" fmla="*/ 0 w 4680000"/>
              <a:gd name="connsiteY8" fmla="*/ 905 h 4104905"/>
              <a:gd name="connsiteX0" fmla="*/ 0 w 4680000"/>
              <a:gd name="connsiteY0" fmla="*/ 905 h 4104905"/>
              <a:gd name="connsiteX1" fmla="*/ 562406 w 4680000"/>
              <a:gd name="connsiteY1" fmla="*/ 778430 h 4104905"/>
              <a:gd name="connsiteX2" fmla="*/ 807152 w 4680000"/>
              <a:gd name="connsiteY2" fmla="*/ 1104759 h 4104905"/>
              <a:gd name="connsiteX3" fmla="*/ 1531194 w 4680000"/>
              <a:gd name="connsiteY3" fmla="*/ 1097960 h 4104905"/>
              <a:gd name="connsiteX4" fmla="*/ 1514198 w 4680000"/>
              <a:gd name="connsiteY4" fmla="*/ 0 h 4104905"/>
              <a:gd name="connsiteX5" fmla="*/ 4680000 w 4680000"/>
              <a:gd name="connsiteY5" fmla="*/ 905 h 4104905"/>
              <a:gd name="connsiteX6" fmla="*/ 4680000 w 4680000"/>
              <a:gd name="connsiteY6" fmla="*/ 905 h 4104905"/>
              <a:gd name="connsiteX7" fmla="*/ 4680000 w 4680000"/>
              <a:gd name="connsiteY7" fmla="*/ 4104905 h 4104905"/>
              <a:gd name="connsiteX8" fmla="*/ 0 w 4680000"/>
              <a:gd name="connsiteY8" fmla="*/ 4104905 h 4104905"/>
              <a:gd name="connsiteX9" fmla="*/ 0 w 4680000"/>
              <a:gd name="connsiteY9" fmla="*/ 905 h 4104905"/>
              <a:gd name="connsiteX0" fmla="*/ 0 w 4680000"/>
              <a:gd name="connsiteY0" fmla="*/ 905 h 4104905"/>
              <a:gd name="connsiteX1" fmla="*/ 790156 w 4680000"/>
              <a:gd name="connsiteY1" fmla="*/ 16997 h 4104905"/>
              <a:gd name="connsiteX2" fmla="*/ 807152 w 4680000"/>
              <a:gd name="connsiteY2" fmla="*/ 1104759 h 4104905"/>
              <a:gd name="connsiteX3" fmla="*/ 1531194 w 4680000"/>
              <a:gd name="connsiteY3" fmla="*/ 1097960 h 4104905"/>
              <a:gd name="connsiteX4" fmla="*/ 1514198 w 4680000"/>
              <a:gd name="connsiteY4" fmla="*/ 0 h 4104905"/>
              <a:gd name="connsiteX5" fmla="*/ 4680000 w 4680000"/>
              <a:gd name="connsiteY5" fmla="*/ 905 h 4104905"/>
              <a:gd name="connsiteX6" fmla="*/ 4680000 w 4680000"/>
              <a:gd name="connsiteY6" fmla="*/ 905 h 4104905"/>
              <a:gd name="connsiteX7" fmla="*/ 4680000 w 4680000"/>
              <a:gd name="connsiteY7" fmla="*/ 4104905 h 4104905"/>
              <a:gd name="connsiteX8" fmla="*/ 0 w 4680000"/>
              <a:gd name="connsiteY8" fmla="*/ 4104905 h 4104905"/>
              <a:gd name="connsiteX9" fmla="*/ 0 w 4680000"/>
              <a:gd name="connsiteY9" fmla="*/ 905 h 4104905"/>
              <a:gd name="connsiteX0" fmla="*/ 0 w 4680000"/>
              <a:gd name="connsiteY0" fmla="*/ 905 h 4104905"/>
              <a:gd name="connsiteX1" fmla="*/ 790156 w 4680000"/>
              <a:gd name="connsiteY1" fmla="*/ 16997 h 4104905"/>
              <a:gd name="connsiteX2" fmla="*/ 807152 w 4680000"/>
              <a:gd name="connsiteY2" fmla="*/ 1104759 h 4104905"/>
              <a:gd name="connsiteX3" fmla="*/ 1439414 w 4680000"/>
              <a:gd name="connsiteY3" fmla="*/ 1074166 h 4104905"/>
              <a:gd name="connsiteX4" fmla="*/ 1514198 w 4680000"/>
              <a:gd name="connsiteY4" fmla="*/ 0 h 4104905"/>
              <a:gd name="connsiteX5" fmla="*/ 4680000 w 4680000"/>
              <a:gd name="connsiteY5" fmla="*/ 905 h 4104905"/>
              <a:gd name="connsiteX6" fmla="*/ 4680000 w 4680000"/>
              <a:gd name="connsiteY6" fmla="*/ 905 h 4104905"/>
              <a:gd name="connsiteX7" fmla="*/ 4680000 w 4680000"/>
              <a:gd name="connsiteY7" fmla="*/ 4104905 h 4104905"/>
              <a:gd name="connsiteX8" fmla="*/ 0 w 4680000"/>
              <a:gd name="connsiteY8" fmla="*/ 4104905 h 4104905"/>
              <a:gd name="connsiteX9" fmla="*/ 0 w 4680000"/>
              <a:gd name="connsiteY9" fmla="*/ 905 h 4104905"/>
              <a:gd name="connsiteX0" fmla="*/ 0 w 4680000"/>
              <a:gd name="connsiteY0" fmla="*/ 0 h 4104000"/>
              <a:gd name="connsiteX1" fmla="*/ 790156 w 4680000"/>
              <a:gd name="connsiteY1" fmla="*/ 16092 h 4104000"/>
              <a:gd name="connsiteX2" fmla="*/ 807152 w 4680000"/>
              <a:gd name="connsiteY2" fmla="*/ 1103854 h 4104000"/>
              <a:gd name="connsiteX3" fmla="*/ 1439414 w 4680000"/>
              <a:gd name="connsiteY3" fmla="*/ 1073261 h 4104000"/>
              <a:gd name="connsiteX4" fmla="*/ 1442813 w 4680000"/>
              <a:gd name="connsiteY4" fmla="*/ 2495 h 4104000"/>
              <a:gd name="connsiteX5" fmla="*/ 4680000 w 4680000"/>
              <a:gd name="connsiteY5" fmla="*/ 0 h 4104000"/>
              <a:gd name="connsiteX6" fmla="*/ 4680000 w 4680000"/>
              <a:gd name="connsiteY6" fmla="*/ 0 h 4104000"/>
              <a:gd name="connsiteX7" fmla="*/ 4680000 w 4680000"/>
              <a:gd name="connsiteY7" fmla="*/ 4104000 h 4104000"/>
              <a:gd name="connsiteX8" fmla="*/ 0 w 4680000"/>
              <a:gd name="connsiteY8" fmla="*/ 4104000 h 4104000"/>
              <a:gd name="connsiteX9" fmla="*/ 0 w 4680000"/>
              <a:gd name="connsiteY9" fmla="*/ 0 h 4104000"/>
              <a:gd name="connsiteX0" fmla="*/ 0 w 4680000"/>
              <a:gd name="connsiteY0" fmla="*/ 0 h 4104000"/>
              <a:gd name="connsiteX1" fmla="*/ 790156 w 4680000"/>
              <a:gd name="connsiteY1" fmla="*/ 16092 h 4104000"/>
              <a:gd name="connsiteX2" fmla="*/ 436633 w 4680000"/>
              <a:gd name="connsiteY2" fmla="*/ 1083458 h 4104000"/>
              <a:gd name="connsiteX3" fmla="*/ 1439414 w 4680000"/>
              <a:gd name="connsiteY3" fmla="*/ 1073261 h 4104000"/>
              <a:gd name="connsiteX4" fmla="*/ 1442813 w 4680000"/>
              <a:gd name="connsiteY4" fmla="*/ 2495 h 4104000"/>
              <a:gd name="connsiteX5" fmla="*/ 4680000 w 4680000"/>
              <a:gd name="connsiteY5" fmla="*/ 0 h 4104000"/>
              <a:gd name="connsiteX6" fmla="*/ 4680000 w 4680000"/>
              <a:gd name="connsiteY6" fmla="*/ 0 h 4104000"/>
              <a:gd name="connsiteX7" fmla="*/ 4680000 w 4680000"/>
              <a:gd name="connsiteY7" fmla="*/ 4104000 h 4104000"/>
              <a:gd name="connsiteX8" fmla="*/ 0 w 4680000"/>
              <a:gd name="connsiteY8" fmla="*/ 4104000 h 4104000"/>
              <a:gd name="connsiteX9" fmla="*/ 0 w 4680000"/>
              <a:gd name="connsiteY9" fmla="*/ 0 h 4104000"/>
              <a:gd name="connsiteX0" fmla="*/ 0 w 4680000"/>
              <a:gd name="connsiteY0" fmla="*/ 904 h 4104904"/>
              <a:gd name="connsiteX1" fmla="*/ 436633 w 4680000"/>
              <a:gd name="connsiteY1" fmla="*/ 0 h 4104904"/>
              <a:gd name="connsiteX2" fmla="*/ 436633 w 4680000"/>
              <a:gd name="connsiteY2" fmla="*/ 1084362 h 4104904"/>
              <a:gd name="connsiteX3" fmla="*/ 1439414 w 4680000"/>
              <a:gd name="connsiteY3" fmla="*/ 1074165 h 4104904"/>
              <a:gd name="connsiteX4" fmla="*/ 1442813 w 4680000"/>
              <a:gd name="connsiteY4" fmla="*/ 3399 h 4104904"/>
              <a:gd name="connsiteX5" fmla="*/ 4680000 w 4680000"/>
              <a:gd name="connsiteY5" fmla="*/ 904 h 4104904"/>
              <a:gd name="connsiteX6" fmla="*/ 4680000 w 4680000"/>
              <a:gd name="connsiteY6" fmla="*/ 904 h 4104904"/>
              <a:gd name="connsiteX7" fmla="*/ 4680000 w 4680000"/>
              <a:gd name="connsiteY7" fmla="*/ 4104904 h 4104904"/>
              <a:gd name="connsiteX8" fmla="*/ 0 w 4680000"/>
              <a:gd name="connsiteY8" fmla="*/ 4104904 h 4104904"/>
              <a:gd name="connsiteX9" fmla="*/ 0 w 4680000"/>
              <a:gd name="connsiteY9" fmla="*/ 904 h 4104904"/>
              <a:gd name="connsiteX0" fmla="*/ 0 w 4680000"/>
              <a:gd name="connsiteY0" fmla="*/ 904 h 4104904"/>
              <a:gd name="connsiteX1" fmla="*/ 436633 w 4680000"/>
              <a:gd name="connsiteY1" fmla="*/ 0 h 4104904"/>
              <a:gd name="connsiteX2" fmla="*/ 433234 w 4680000"/>
              <a:gd name="connsiteY2" fmla="*/ 1070765 h 4104904"/>
              <a:gd name="connsiteX3" fmla="*/ 1439414 w 4680000"/>
              <a:gd name="connsiteY3" fmla="*/ 1074165 h 4104904"/>
              <a:gd name="connsiteX4" fmla="*/ 1442813 w 4680000"/>
              <a:gd name="connsiteY4" fmla="*/ 3399 h 4104904"/>
              <a:gd name="connsiteX5" fmla="*/ 4680000 w 4680000"/>
              <a:gd name="connsiteY5" fmla="*/ 904 h 4104904"/>
              <a:gd name="connsiteX6" fmla="*/ 4680000 w 4680000"/>
              <a:gd name="connsiteY6" fmla="*/ 904 h 4104904"/>
              <a:gd name="connsiteX7" fmla="*/ 4680000 w 4680000"/>
              <a:gd name="connsiteY7" fmla="*/ 4104904 h 4104904"/>
              <a:gd name="connsiteX8" fmla="*/ 0 w 4680000"/>
              <a:gd name="connsiteY8" fmla="*/ 4104904 h 4104904"/>
              <a:gd name="connsiteX9" fmla="*/ 0 w 4680000"/>
              <a:gd name="connsiteY9" fmla="*/ 904 h 4104904"/>
              <a:gd name="connsiteX0" fmla="*/ 0 w 4680000"/>
              <a:gd name="connsiteY0" fmla="*/ 4304 h 4108304"/>
              <a:gd name="connsiteX1" fmla="*/ 436633 w 4680000"/>
              <a:gd name="connsiteY1" fmla="*/ 3400 h 4108304"/>
              <a:gd name="connsiteX2" fmla="*/ 433234 w 4680000"/>
              <a:gd name="connsiteY2" fmla="*/ 1074165 h 4108304"/>
              <a:gd name="connsiteX3" fmla="*/ 1439414 w 4680000"/>
              <a:gd name="connsiteY3" fmla="*/ 1077565 h 4108304"/>
              <a:gd name="connsiteX4" fmla="*/ 1432616 w 4680000"/>
              <a:gd name="connsiteY4" fmla="*/ 0 h 4108304"/>
              <a:gd name="connsiteX5" fmla="*/ 4680000 w 4680000"/>
              <a:gd name="connsiteY5" fmla="*/ 4304 h 4108304"/>
              <a:gd name="connsiteX6" fmla="*/ 4680000 w 4680000"/>
              <a:gd name="connsiteY6" fmla="*/ 4304 h 4108304"/>
              <a:gd name="connsiteX7" fmla="*/ 4680000 w 4680000"/>
              <a:gd name="connsiteY7" fmla="*/ 4108304 h 4108304"/>
              <a:gd name="connsiteX8" fmla="*/ 0 w 4680000"/>
              <a:gd name="connsiteY8" fmla="*/ 4108304 h 4108304"/>
              <a:gd name="connsiteX9" fmla="*/ 0 w 4680000"/>
              <a:gd name="connsiteY9" fmla="*/ 4304 h 4108304"/>
              <a:gd name="connsiteX0" fmla="*/ 0 w 4680000"/>
              <a:gd name="connsiteY0" fmla="*/ 4304 h 4108304"/>
              <a:gd name="connsiteX1" fmla="*/ 436633 w 4680000"/>
              <a:gd name="connsiteY1" fmla="*/ 3400 h 4108304"/>
              <a:gd name="connsiteX2" fmla="*/ 433234 w 4680000"/>
              <a:gd name="connsiteY2" fmla="*/ 1074165 h 4108304"/>
              <a:gd name="connsiteX3" fmla="*/ 1432271 w 4680000"/>
              <a:gd name="connsiteY3" fmla="*/ 1082332 h 4108304"/>
              <a:gd name="connsiteX4" fmla="*/ 1432616 w 4680000"/>
              <a:gd name="connsiteY4" fmla="*/ 0 h 4108304"/>
              <a:gd name="connsiteX5" fmla="*/ 4680000 w 4680000"/>
              <a:gd name="connsiteY5" fmla="*/ 4304 h 4108304"/>
              <a:gd name="connsiteX6" fmla="*/ 4680000 w 4680000"/>
              <a:gd name="connsiteY6" fmla="*/ 4304 h 4108304"/>
              <a:gd name="connsiteX7" fmla="*/ 4680000 w 4680000"/>
              <a:gd name="connsiteY7" fmla="*/ 4108304 h 4108304"/>
              <a:gd name="connsiteX8" fmla="*/ 0 w 4680000"/>
              <a:gd name="connsiteY8" fmla="*/ 4108304 h 4108304"/>
              <a:gd name="connsiteX9" fmla="*/ 0 w 4680000"/>
              <a:gd name="connsiteY9" fmla="*/ 4304 h 4108304"/>
              <a:gd name="connsiteX0" fmla="*/ 0 w 4680000"/>
              <a:gd name="connsiteY0" fmla="*/ 4304 h 4108304"/>
              <a:gd name="connsiteX1" fmla="*/ 436633 w 4680000"/>
              <a:gd name="connsiteY1" fmla="*/ 3400 h 4108304"/>
              <a:gd name="connsiteX2" fmla="*/ 433234 w 4680000"/>
              <a:gd name="connsiteY2" fmla="*/ 1074165 h 4108304"/>
              <a:gd name="connsiteX3" fmla="*/ 1439414 w 4680000"/>
              <a:gd name="connsiteY3" fmla="*/ 1082332 h 4108304"/>
              <a:gd name="connsiteX4" fmla="*/ 1432616 w 4680000"/>
              <a:gd name="connsiteY4" fmla="*/ 0 h 4108304"/>
              <a:gd name="connsiteX5" fmla="*/ 4680000 w 4680000"/>
              <a:gd name="connsiteY5" fmla="*/ 4304 h 4108304"/>
              <a:gd name="connsiteX6" fmla="*/ 4680000 w 4680000"/>
              <a:gd name="connsiteY6" fmla="*/ 4304 h 4108304"/>
              <a:gd name="connsiteX7" fmla="*/ 4680000 w 4680000"/>
              <a:gd name="connsiteY7" fmla="*/ 4108304 h 4108304"/>
              <a:gd name="connsiteX8" fmla="*/ 0 w 4680000"/>
              <a:gd name="connsiteY8" fmla="*/ 4108304 h 4108304"/>
              <a:gd name="connsiteX9" fmla="*/ 0 w 4680000"/>
              <a:gd name="connsiteY9" fmla="*/ 4304 h 4108304"/>
              <a:gd name="connsiteX0" fmla="*/ 0 w 4680000"/>
              <a:gd name="connsiteY0" fmla="*/ 4304 h 4108304"/>
              <a:gd name="connsiteX1" fmla="*/ 436633 w 4680000"/>
              <a:gd name="connsiteY1" fmla="*/ 3400 h 4108304"/>
              <a:gd name="connsiteX2" fmla="*/ 433234 w 4680000"/>
              <a:gd name="connsiteY2" fmla="*/ 1074165 h 4108304"/>
              <a:gd name="connsiteX3" fmla="*/ 1434652 w 4680000"/>
              <a:gd name="connsiteY3" fmla="*/ 1084715 h 4108304"/>
              <a:gd name="connsiteX4" fmla="*/ 1432616 w 4680000"/>
              <a:gd name="connsiteY4" fmla="*/ 0 h 4108304"/>
              <a:gd name="connsiteX5" fmla="*/ 4680000 w 4680000"/>
              <a:gd name="connsiteY5" fmla="*/ 4304 h 4108304"/>
              <a:gd name="connsiteX6" fmla="*/ 4680000 w 4680000"/>
              <a:gd name="connsiteY6" fmla="*/ 4304 h 4108304"/>
              <a:gd name="connsiteX7" fmla="*/ 4680000 w 4680000"/>
              <a:gd name="connsiteY7" fmla="*/ 4108304 h 4108304"/>
              <a:gd name="connsiteX8" fmla="*/ 0 w 4680000"/>
              <a:gd name="connsiteY8" fmla="*/ 4108304 h 4108304"/>
              <a:gd name="connsiteX9" fmla="*/ 0 w 4680000"/>
              <a:gd name="connsiteY9" fmla="*/ 4304 h 4108304"/>
              <a:gd name="connsiteX0" fmla="*/ 0 w 4680000"/>
              <a:gd name="connsiteY0" fmla="*/ 4304 h 4108304"/>
              <a:gd name="connsiteX1" fmla="*/ 436633 w 4680000"/>
              <a:gd name="connsiteY1" fmla="*/ 3400 h 4108304"/>
              <a:gd name="connsiteX2" fmla="*/ 433234 w 4680000"/>
              <a:gd name="connsiteY2" fmla="*/ 1083700 h 4108304"/>
              <a:gd name="connsiteX3" fmla="*/ 1434652 w 4680000"/>
              <a:gd name="connsiteY3" fmla="*/ 1084715 h 4108304"/>
              <a:gd name="connsiteX4" fmla="*/ 1432616 w 4680000"/>
              <a:gd name="connsiteY4" fmla="*/ 0 h 4108304"/>
              <a:gd name="connsiteX5" fmla="*/ 4680000 w 4680000"/>
              <a:gd name="connsiteY5" fmla="*/ 4304 h 4108304"/>
              <a:gd name="connsiteX6" fmla="*/ 4680000 w 4680000"/>
              <a:gd name="connsiteY6" fmla="*/ 4304 h 4108304"/>
              <a:gd name="connsiteX7" fmla="*/ 4680000 w 4680000"/>
              <a:gd name="connsiteY7" fmla="*/ 4108304 h 4108304"/>
              <a:gd name="connsiteX8" fmla="*/ 0 w 4680000"/>
              <a:gd name="connsiteY8" fmla="*/ 4108304 h 4108304"/>
              <a:gd name="connsiteX9" fmla="*/ 0 w 4680000"/>
              <a:gd name="connsiteY9" fmla="*/ 4304 h 4108304"/>
              <a:gd name="connsiteX0" fmla="*/ 0 w 4680000"/>
              <a:gd name="connsiteY0" fmla="*/ 4304 h 4108304"/>
              <a:gd name="connsiteX1" fmla="*/ 431871 w 4680000"/>
              <a:gd name="connsiteY1" fmla="*/ 5783 h 4108304"/>
              <a:gd name="connsiteX2" fmla="*/ 433234 w 4680000"/>
              <a:gd name="connsiteY2" fmla="*/ 1083700 h 4108304"/>
              <a:gd name="connsiteX3" fmla="*/ 1434652 w 4680000"/>
              <a:gd name="connsiteY3" fmla="*/ 1084715 h 4108304"/>
              <a:gd name="connsiteX4" fmla="*/ 1432616 w 4680000"/>
              <a:gd name="connsiteY4" fmla="*/ 0 h 4108304"/>
              <a:gd name="connsiteX5" fmla="*/ 4680000 w 4680000"/>
              <a:gd name="connsiteY5" fmla="*/ 4304 h 4108304"/>
              <a:gd name="connsiteX6" fmla="*/ 4680000 w 4680000"/>
              <a:gd name="connsiteY6" fmla="*/ 4304 h 4108304"/>
              <a:gd name="connsiteX7" fmla="*/ 4680000 w 4680000"/>
              <a:gd name="connsiteY7" fmla="*/ 4108304 h 4108304"/>
              <a:gd name="connsiteX8" fmla="*/ 0 w 4680000"/>
              <a:gd name="connsiteY8" fmla="*/ 4108304 h 4108304"/>
              <a:gd name="connsiteX9" fmla="*/ 0 w 4680000"/>
              <a:gd name="connsiteY9" fmla="*/ 4304 h 4108304"/>
              <a:gd name="connsiteX0" fmla="*/ 0 w 4680000"/>
              <a:gd name="connsiteY0" fmla="*/ 1921 h 4105921"/>
              <a:gd name="connsiteX1" fmla="*/ 431871 w 4680000"/>
              <a:gd name="connsiteY1" fmla="*/ 3400 h 4105921"/>
              <a:gd name="connsiteX2" fmla="*/ 433234 w 4680000"/>
              <a:gd name="connsiteY2" fmla="*/ 1081317 h 4105921"/>
              <a:gd name="connsiteX3" fmla="*/ 1434652 w 4680000"/>
              <a:gd name="connsiteY3" fmla="*/ 1082332 h 4105921"/>
              <a:gd name="connsiteX4" fmla="*/ 1439760 w 4680000"/>
              <a:gd name="connsiteY4" fmla="*/ 0 h 4105921"/>
              <a:gd name="connsiteX5" fmla="*/ 4680000 w 4680000"/>
              <a:gd name="connsiteY5" fmla="*/ 1921 h 4105921"/>
              <a:gd name="connsiteX6" fmla="*/ 4680000 w 4680000"/>
              <a:gd name="connsiteY6" fmla="*/ 1921 h 4105921"/>
              <a:gd name="connsiteX7" fmla="*/ 4680000 w 4680000"/>
              <a:gd name="connsiteY7" fmla="*/ 4105921 h 4105921"/>
              <a:gd name="connsiteX8" fmla="*/ 0 w 4680000"/>
              <a:gd name="connsiteY8" fmla="*/ 4105921 h 4105921"/>
              <a:gd name="connsiteX9" fmla="*/ 0 w 4680000"/>
              <a:gd name="connsiteY9" fmla="*/ 1921 h 4105921"/>
              <a:gd name="connsiteX0" fmla="*/ 0 w 4680000"/>
              <a:gd name="connsiteY0" fmla="*/ 1921 h 4105921"/>
              <a:gd name="connsiteX1" fmla="*/ 431871 w 4680000"/>
              <a:gd name="connsiteY1" fmla="*/ 3400 h 4105921"/>
              <a:gd name="connsiteX2" fmla="*/ 433234 w 4680000"/>
              <a:gd name="connsiteY2" fmla="*/ 1081317 h 4105921"/>
              <a:gd name="connsiteX3" fmla="*/ 1441796 w 4680000"/>
              <a:gd name="connsiteY3" fmla="*/ 1084717 h 4105921"/>
              <a:gd name="connsiteX4" fmla="*/ 1439760 w 4680000"/>
              <a:gd name="connsiteY4" fmla="*/ 0 h 4105921"/>
              <a:gd name="connsiteX5" fmla="*/ 4680000 w 4680000"/>
              <a:gd name="connsiteY5" fmla="*/ 1921 h 4105921"/>
              <a:gd name="connsiteX6" fmla="*/ 4680000 w 4680000"/>
              <a:gd name="connsiteY6" fmla="*/ 1921 h 4105921"/>
              <a:gd name="connsiteX7" fmla="*/ 4680000 w 4680000"/>
              <a:gd name="connsiteY7" fmla="*/ 4105921 h 4105921"/>
              <a:gd name="connsiteX8" fmla="*/ 0 w 4680000"/>
              <a:gd name="connsiteY8" fmla="*/ 4105921 h 4105921"/>
              <a:gd name="connsiteX9" fmla="*/ 0 w 4680000"/>
              <a:gd name="connsiteY9" fmla="*/ 1921 h 4105921"/>
              <a:gd name="connsiteX0" fmla="*/ 0 w 4680000"/>
              <a:gd name="connsiteY0" fmla="*/ 1921 h 4105921"/>
              <a:gd name="connsiteX1" fmla="*/ 424728 w 4680000"/>
              <a:gd name="connsiteY1" fmla="*/ 1016 h 4105921"/>
              <a:gd name="connsiteX2" fmla="*/ 433234 w 4680000"/>
              <a:gd name="connsiteY2" fmla="*/ 1081317 h 4105921"/>
              <a:gd name="connsiteX3" fmla="*/ 1441796 w 4680000"/>
              <a:gd name="connsiteY3" fmla="*/ 1084717 h 4105921"/>
              <a:gd name="connsiteX4" fmla="*/ 1439760 w 4680000"/>
              <a:gd name="connsiteY4" fmla="*/ 0 h 4105921"/>
              <a:gd name="connsiteX5" fmla="*/ 4680000 w 4680000"/>
              <a:gd name="connsiteY5" fmla="*/ 1921 h 4105921"/>
              <a:gd name="connsiteX6" fmla="*/ 4680000 w 4680000"/>
              <a:gd name="connsiteY6" fmla="*/ 1921 h 4105921"/>
              <a:gd name="connsiteX7" fmla="*/ 4680000 w 4680000"/>
              <a:gd name="connsiteY7" fmla="*/ 4105921 h 4105921"/>
              <a:gd name="connsiteX8" fmla="*/ 0 w 4680000"/>
              <a:gd name="connsiteY8" fmla="*/ 4105921 h 4105921"/>
              <a:gd name="connsiteX9" fmla="*/ 0 w 4680000"/>
              <a:gd name="connsiteY9" fmla="*/ 1921 h 4105921"/>
              <a:gd name="connsiteX0" fmla="*/ 0 w 4680000"/>
              <a:gd name="connsiteY0" fmla="*/ 1921 h 4105921"/>
              <a:gd name="connsiteX1" fmla="*/ 431871 w 4680000"/>
              <a:gd name="connsiteY1" fmla="*/ 1016 h 4105921"/>
              <a:gd name="connsiteX2" fmla="*/ 433234 w 4680000"/>
              <a:gd name="connsiteY2" fmla="*/ 1081317 h 4105921"/>
              <a:gd name="connsiteX3" fmla="*/ 1441796 w 4680000"/>
              <a:gd name="connsiteY3" fmla="*/ 1084717 h 4105921"/>
              <a:gd name="connsiteX4" fmla="*/ 1439760 w 4680000"/>
              <a:gd name="connsiteY4" fmla="*/ 0 h 4105921"/>
              <a:gd name="connsiteX5" fmla="*/ 4680000 w 4680000"/>
              <a:gd name="connsiteY5" fmla="*/ 1921 h 4105921"/>
              <a:gd name="connsiteX6" fmla="*/ 4680000 w 4680000"/>
              <a:gd name="connsiteY6" fmla="*/ 1921 h 4105921"/>
              <a:gd name="connsiteX7" fmla="*/ 4680000 w 4680000"/>
              <a:gd name="connsiteY7" fmla="*/ 4105921 h 4105921"/>
              <a:gd name="connsiteX8" fmla="*/ 0 w 4680000"/>
              <a:gd name="connsiteY8" fmla="*/ 4105921 h 4105921"/>
              <a:gd name="connsiteX9" fmla="*/ 0 w 4680000"/>
              <a:gd name="connsiteY9" fmla="*/ 1921 h 4105921"/>
              <a:gd name="connsiteX0" fmla="*/ 0 w 4680000"/>
              <a:gd name="connsiteY0" fmla="*/ 1921 h 4105921"/>
              <a:gd name="connsiteX1" fmla="*/ 431871 w 4680000"/>
              <a:gd name="connsiteY1" fmla="*/ 1016 h 4105921"/>
              <a:gd name="connsiteX2" fmla="*/ 483869 w 4680000"/>
              <a:gd name="connsiteY2" fmla="*/ 1186262 h 4105921"/>
              <a:gd name="connsiteX3" fmla="*/ 1441796 w 4680000"/>
              <a:gd name="connsiteY3" fmla="*/ 1084717 h 4105921"/>
              <a:gd name="connsiteX4" fmla="*/ 1439760 w 4680000"/>
              <a:gd name="connsiteY4" fmla="*/ 0 h 4105921"/>
              <a:gd name="connsiteX5" fmla="*/ 4680000 w 4680000"/>
              <a:gd name="connsiteY5" fmla="*/ 1921 h 4105921"/>
              <a:gd name="connsiteX6" fmla="*/ 4680000 w 4680000"/>
              <a:gd name="connsiteY6" fmla="*/ 1921 h 4105921"/>
              <a:gd name="connsiteX7" fmla="*/ 4680000 w 4680000"/>
              <a:gd name="connsiteY7" fmla="*/ 4105921 h 4105921"/>
              <a:gd name="connsiteX8" fmla="*/ 0 w 4680000"/>
              <a:gd name="connsiteY8" fmla="*/ 4105921 h 4105921"/>
              <a:gd name="connsiteX9" fmla="*/ 0 w 4680000"/>
              <a:gd name="connsiteY9" fmla="*/ 1921 h 4105921"/>
              <a:gd name="connsiteX0" fmla="*/ 0 w 4680000"/>
              <a:gd name="connsiteY0" fmla="*/ 1921 h 4105921"/>
              <a:gd name="connsiteX1" fmla="*/ 479527 w 4680000"/>
              <a:gd name="connsiteY1" fmla="*/ 1016 h 4105921"/>
              <a:gd name="connsiteX2" fmla="*/ 483869 w 4680000"/>
              <a:gd name="connsiteY2" fmla="*/ 1186262 h 4105921"/>
              <a:gd name="connsiteX3" fmla="*/ 1441796 w 4680000"/>
              <a:gd name="connsiteY3" fmla="*/ 1084717 h 4105921"/>
              <a:gd name="connsiteX4" fmla="*/ 1439760 w 4680000"/>
              <a:gd name="connsiteY4" fmla="*/ 0 h 4105921"/>
              <a:gd name="connsiteX5" fmla="*/ 4680000 w 4680000"/>
              <a:gd name="connsiteY5" fmla="*/ 1921 h 4105921"/>
              <a:gd name="connsiteX6" fmla="*/ 4680000 w 4680000"/>
              <a:gd name="connsiteY6" fmla="*/ 1921 h 4105921"/>
              <a:gd name="connsiteX7" fmla="*/ 4680000 w 4680000"/>
              <a:gd name="connsiteY7" fmla="*/ 4105921 h 4105921"/>
              <a:gd name="connsiteX8" fmla="*/ 0 w 4680000"/>
              <a:gd name="connsiteY8" fmla="*/ 4105921 h 4105921"/>
              <a:gd name="connsiteX9" fmla="*/ 0 w 4680000"/>
              <a:gd name="connsiteY9" fmla="*/ 1921 h 4105921"/>
              <a:gd name="connsiteX0" fmla="*/ 0 w 4680000"/>
              <a:gd name="connsiteY0" fmla="*/ 1921 h 4105921"/>
              <a:gd name="connsiteX1" fmla="*/ 479527 w 4680000"/>
              <a:gd name="connsiteY1" fmla="*/ 1016 h 4105921"/>
              <a:gd name="connsiteX2" fmla="*/ 475864 w 4680000"/>
              <a:gd name="connsiteY2" fmla="*/ 1186262 h 4105921"/>
              <a:gd name="connsiteX3" fmla="*/ 1441796 w 4680000"/>
              <a:gd name="connsiteY3" fmla="*/ 1084717 h 4105921"/>
              <a:gd name="connsiteX4" fmla="*/ 1439760 w 4680000"/>
              <a:gd name="connsiteY4" fmla="*/ 0 h 4105921"/>
              <a:gd name="connsiteX5" fmla="*/ 4680000 w 4680000"/>
              <a:gd name="connsiteY5" fmla="*/ 1921 h 4105921"/>
              <a:gd name="connsiteX6" fmla="*/ 4680000 w 4680000"/>
              <a:gd name="connsiteY6" fmla="*/ 1921 h 4105921"/>
              <a:gd name="connsiteX7" fmla="*/ 4680000 w 4680000"/>
              <a:gd name="connsiteY7" fmla="*/ 4105921 h 4105921"/>
              <a:gd name="connsiteX8" fmla="*/ 0 w 4680000"/>
              <a:gd name="connsiteY8" fmla="*/ 4105921 h 4105921"/>
              <a:gd name="connsiteX9" fmla="*/ 0 w 4680000"/>
              <a:gd name="connsiteY9" fmla="*/ 1921 h 4105921"/>
              <a:gd name="connsiteX0" fmla="*/ 0 w 4680000"/>
              <a:gd name="connsiteY0" fmla="*/ 1921 h 4105921"/>
              <a:gd name="connsiteX1" fmla="*/ 479527 w 4680000"/>
              <a:gd name="connsiteY1" fmla="*/ 1016 h 4105921"/>
              <a:gd name="connsiteX2" fmla="*/ 475864 w 4680000"/>
              <a:gd name="connsiteY2" fmla="*/ 1186262 h 4105921"/>
              <a:gd name="connsiteX3" fmla="*/ 1441796 w 4680000"/>
              <a:gd name="connsiteY3" fmla="*/ 1084717 h 4105921"/>
              <a:gd name="connsiteX4" fmla="*/ 1610529 w 4680000"/>
              <a:gd name="connsiteY4" fmla="*/ 0 h 4105921"/>
              <a:gd name="connsiteX5" fmla="*/ 4680000 w 4680000"/>
              <a:gd name="connsiteY5" fmla="*/ 1921 h 4105921"/>
              <a:gd name="connsiteX6" fmla="*/ 4680000 w 4680000"/>
              <a:gd name="connsiteY6" fmla="*/ 1921 h 4105921"/>
              <a:gd name="connsiteX7" fmla="*/ 4680000 w 4680000"/>
              <a:gd name="connsiteY7" fmla="*/ 4105921 h 4105921"/>
              <a:gd name="connsiteX8" fmla="*/ 0 w 4680000"/>
              <a:gd name="connsiteY8" fmla="*/ 4105921 h 4105921"/>
              <a:gd name="connsiteX9" fmla="*/ 0 w 4680000"/>
              <a:gd name="connsiteY9" fmla="*/ 1921 h 4105921"/>
              <a:gd name="connsiteX0" fmla="*/ 0 w 4680000"/>
              <a:gd name="connsiteY0" fmla="*/ 1921 h 4105921"/>
              <a:gd name="connsiteX1" fmla="*/ 479527 w 4680000"/>
              <a:gd name="connsiteY1" fmla="*/ 1016 h 4105921"/>
              <a:gd name="connsiteX2" fmla="*/ 475864 w 4680000"/>
              <a:gd name="connsiteY2" fmla="*/ 1186262 h 4105921"/>
              <a:gd name="connsiteX3" fmla="*/ 1615234 w 4680000"/>
              <a:gd name="connsiteY3" fmla="*/ 1197010 h 4105921"/>
              <a:gd name="connsiteX4" fmla="*/ 1610529 w 4680000"/>
              <a:gd name="connsiteY4" fmla="*/ 0 h 4105921"/>
              <a:gd name="connsiteX5" fmla="*/ 4680000 w 4680000"/>
              <a:gd name="connsiteY5" fmla="*/ 1921 h 4105921"/>
              <a:gd name="connsiteX6" fmla="*/ 4680000 w 4680000"/>
              <a:gd name="connsiteY6" fmla="*/ 1921 h 4105921"/>
              <a:gd name="connsiteX7" fmla="*/ 4680000 w 4680000"/>
              <a:gd name="connsiteY7" fmla="*/ 4105921 h 4105921"/>
              <a:gd name="connsiteX8" fmla="*/ 0 w 4680000"/>
              <a:gd name="connsiteY8" fmla="*/ 4105921 h 4105921"/>
              <a:gd name="connsiteX9" fmla="*/ 0 w 4680000"/>
              <a:gd name="connsiteY9" fmla="*/ 1921 h 4105921"/>
              <a:gd name="connsiteX0" fmla="*/ 0 w 4680000"/>
              <a:gd name="connsiteY0" fmla="*/ 905 h 4104905"/>
              <a:gd name="connsiteX1" fmla="*/ 479527 w 4680000"/>
              <a:gd name="connsiteY1" fmla="*/ 0 h 4104905"/>
              <a:gd name="connsiteX2" fmla="*/ 475864 w 4680000"/>
              <a:gd name="connsiteY2" fmla="*/ 1185246 h 4104905"/>
              <a:gd name="connsiteX3" fmla="*/ 1615234 w 4680000"/>
              <a:gd name="connsiteY3" fmla="*/ 1195994 h 4104905"/>
              <a:gd name="connsiteX4" fmla="*/ 1615866 w 4680000"/>
              <a:gd name="connsiteY4" fmla="*/ 4207 h 4104905"/>
              <a:gd name="connsiteX5" fmla="*/ 4680000 w 4680000"/>
              <a:gd name="connsiteY5" fmla="*/ 905 h 4104905"/>
              <a:gd name="connsiteX6" fmla="*/ 4680000 w 4680000"/>
              <a:gd name="connsiteY6" fmla="*/ 905 h 4104905"/>
              <a:gd name="connsiteX7" fmla="*/ 4680000 w 4680000"/>
              <a:gd name="connsiteY7" fmla="*/ 4104905 h 4104905"/>
              <a:gd name="connsiteX8" fmla="*/ 0 w 4680000"/>
              <a:gd name="connsiteY8" fmla="*/ 4104905 h 4104905"/>
              <a:gd name="connsiteX9" fmla="*/ 0 w 4680000"/>
              <a:gd name="connsiteY9" fmla="*/ 905 h 4104905"/>
              <a:gd name="connsiteX0" fmla="*/ 0 w 4680000"/>
              <a:gd name="connsiteY0" fmla="*/ 905 h 4104905"/>
              <a:gd name="connsiteX1" fmla="*/ 479527 w 4680000"/>
              <a:gd name="connsiteY1" fmla="*/ 0 h 4104905"/>
              <a:gd name="connsiteX2" fmla="*/ 478532 w 4680000"/>
              <a:gd name="connsiteY2" fmla="*/ 1187857 h 4104905"/>
              <a:gd name="connsiteX3" fmla="*/ 1615234 w 4680000"/>
              <a:gd name="connsiteY3" fmla="*/ 1195994 h 4104905"/>
              <a:gd name="connsiteX4" fmla="*/ 1615866 w 4680000"/>
              <a:gd name="connsiteY4" fmla="*/ 4207 h 4104905"/>
              <a:gd name="connsiteX5" fmla="*/ 4680000 w 4680000"/>
              <a:gd name="connsiteY5" fmla="*/ 905 h 4104905"/>
              <a:gd name="connsiteX6" fmla="*/ 4680000 w 4680000"/>
              <a:gd name="connsiteY6" fmla="*/ 905 h 4104905"/>
              <a:gd name="connsiteX7" fmla="*/ 4680000 w 4680000"/>
              <a:gd name="connsiteY7" fmla="*/ 4104905 h 4104905"/>
              <a:gd name="connsiteX8" fmla="*/ 0 w 4680000"/>
              <a:gd name="connsiteY8" fmla="*/ 4104905 h 4104905"/>
              <a:gd name="connsiteX9" fmla="*/ 0 w 4680000"/>
              <a:gd name="connsiteY9" fmla="*/ 905 h 4104905"/>
              <a:gd name="connsiteX0" fmla="*/ 0 w 4680000"/>
              <a:gd name="connsiteY0" fmla="*/ 905 h 4104905"/>
              <a:gd name="connsiteX1" fmla="*/ 479527 w 4680000"/>
              <a:gd name="connsiteY1" fmla="*/ 0 h 4104905"/>
              <a:gd name="connsiteX2" fmla="*/ 478532 w 4680000"/>
              <a:gd name="connsiteY2" fmla="*/ 1187857 h 4104905"/>
              <a:gd name="connsiteX3" fmla="*/ 1615234 w 4680000"/>
              <a:gd name="connsiteY3" fmla="*/ 1185548 h 4104905"/>
              <a:gd name="connsiteX4" fmla="*/ 1615866 w 4680000"/>
              <a:gd name="connsiteY4" fmla="*/ 4207 h 4104905"/>
              <a:gd name="connsiteX5" fmla="*/ 4680000 w 4680000"/>
              <a:gd name="connsiteY5" fmla="*/ 905 h 4104905"/>
              <a:gd name="connsiteX6" fmla="*/ 4680000 w 4680000"/>
              <a:gd name="connsiteY6" fmla="*/ 905 h 4104905"/>
              <a:gd name="connsiteX7" fmla="*/ 4680000 w 4680000"/>
              <a:gd name="connsiteY7" fmla="*/ 4104905 h 4104905"/>
              <a:gd name="connsiteX8" fmla="*/ 0 w 4680000"/>
              <a:gd name="connsiteY8" fmla="*/ 4104905 h 4104905"/>
              <a:gd name="connsiteX9" fmla="*/ 0 w 4680000"/>
              <a:gd name="connsiteY9" fmla="*/ 905 h 4104905"/>
              <a:gd name="connsiteX0" fmla="*/ 0 w 4680000"/>
              <a:gd name="connsiteY0" fmla="*/ 905 h 4104905"/>
              <a:gd name="connsiteX1" fmla="*/ 479527 w 4680000"/>
              <a:gd name="connsiteY1" fmla="*/ 0 h 4104905"/>
              <a:gd name="connsiteX2" fmla="*/ 478532 w 4680000"/>
              <a:gd name="connsiteY2" fmla="*/ 1187857 h 4104905"/>
              <a:gd name="connsiteX3" fmla="*/ 1615234 w 4680000"/>
              <a:gd name="connsiteY3" fmla="*/ 1193383 h 4104905"/>
              <a:gd name="connsiteX4" fmla="*/ 1615866 w 4680000"/>
              <a:gd name="connsiteY4" fmla="*/ 4207 h 4104905"/>
              <a:gd name="connsiteX5" fmla="*/ 4680000 w 4680000"/>
              <a:gd name="connsiteY5" fmla="*/ 905 h 4104905"/>
              <a:gd name="connsiteX6" fmla="*/ 4680000 w 4680000"/>
              <a:gd name="connsiteY6" fmla="*/ 905 h 4104905"/>
              <a:gd name="connsiteX7" fmla="*/ 4680000 w 4680000"/>
              <a:gd name="connsiteY7" fmla="*/ 4104905 h 4104905"/>
              <a:gd name="connsiteX8" fmla="*/ 0 w 4680000"/>
              <a:gd name="connsiteY8" fmla="*/ 4104905 h 4104905"/>
              <a:gd name="connsiteX9" fmla="*/ 0 w 4680000"/>
              <a:gd name="connsiteY9" fmla="*/ 905 h 4104905"/>
              <a:gd name="connsiteX0" fmla="*/ 0 w 4680000"/>
              <a:gd name="connsiteY0" fmla="*/ 905 h 4104905"/>
              <a:gd name="connsiteX1" fmla="*/ 479527 w 4680000"/>
              <a:gd name="connsiteY1" fmla="*/ 0 h 4104905"/>
              <a:gd name="connsiteX2" fmla="*/ 478532 w 4680000"/>
              <a:gd name="connsiteY2" fmla="*/ 1187857 h 4104905"/>
              <a:gd name="connsiteX3" fmla="*/ 1617902 w 4680000"/>
              <a:gd name="connsiteY3" fmla="*/ 1193383 h 4104905"/>
              <a:gd name="connsiteX4" fmla="*/ 1615866 w 4680000"/>
              <a:gd name="connsiteY4" fmla="*/ 4207 h 4104905"/>
              <a:gd name="connsiteX5" fmla="*/ 4680000 w 4680000"/>
              <a:gd name="connsiteY5" fmla="*/ 905 h 4104905"/>
              <a:gd name="connsiteX6" fmla="*/ 4680000 w 4680000"/>
              <a:gd name="connsiteY6" fmla="*/ 905 h 4104905"/>
              <a:gd name="connsiteX7" fmla="*/ 4680000 w 4680000"/>
              <a:gd name="connsiteY7" fmla="*/ 4104905 h 4104905"/>
              <a:gd name="connsiteX8" fmla="*/ 0 w 4680000"/>
              <a:gd name="connsiteY8" fmla="*/ 4104905 h 4104905"/>
              <a:gd name="connsiteX9" fmla="*/ 0 w 4680000"/>
              <a:gd name="connsiteY9" fmla="*/ 905 h 4104905"/>
              <a:gd name="connsiteX0" fmla="*/ 0 w 4680000"/>
              <a:gd name="connsiteY0" fmla="*/ 905 h 4104905"/>
              <a:gd name="connsiteX1" fmla="*/ 479527 w 4680000"/>
              <a:gd name="connsiteY1" fmla="*/ 0 h 4104905"/>
              <a:gd name="connsiteX2" fmla="*/ 478532 w 4680000"/>
              <a:gd name="connsiteY2" fmla="*/ 1187857 h 4104905"/>
              <a:gd name="connsiteX3" fmla="*/ 1617902 w 4680000"/>
              <a:gd name="connsiteY3" fmla="*/ 1193383 h 4104905"/>
              <a:gd name="connsiteX4" fmla="*/ 1615866 w 4680000"/>
              <a:gd name="connsiteY4" fmla="*/ 4207 h 4104905"/>
              <a:gd name="connsiteX5" fmla="*/ 4680000 w 4680000"/>
              <a:gd name="connsiteY5" fmla="*/ 905 h 4104905"/>
              <a:gd name="connsiteX6" fmla="*/ 4680000 w 4680000"/>
              <a:gd name="connsiteY6" fmla="*/ 905 h 4104905"/>
              <a:gd name="connsiteX7" fmla="*/ 4680000 w 4680000"/>
              <a:gd name="connsiteY7" fmla="*/ 4104905 h 4104905"/>
              <a:gd name="connsiteX8" fmla="*/ 0 w 4680000"/>
              <a:gd name="connsiteY8" fmla="*/ 4104905 h 4104905"/>
              <a:gd name="connsiteX9" fmla="*/ 0 w 4680000"/>
              <a:gd name="connsiteY9" fmla="*/ 905 h 4104905"/>
              <a:gd name="connsiteX0" fmla="*/ 0 w 4680000"/>
              <a:gd name="connsiteY0" fmla="*/ 905 h 4104905"/>
              <a:gd name="connsiteX1" fmla="*/ 479527 w 4680000"/>
              <a:gd name="connsiteY1" fmla="*/ 0 h 4104905"/>
              <a:gd name="connsiteX2" fmla="*/ 478532 w 4680000"/>
              <a:gd name="connsiteY2" fmla="*/ 1187857 h 4104905"/>
              <a:gd name="connsiteX3" fmla="*/ 1617902 w 4680000"/>
              <a:gd name="connsiteY3" fmla="*/ 1193383 h 4104905"/>
              <a:gd name="connsiteX4" fmla="*/ 1615866 w 4680000"/>
              <a:gd name="connsiteY4" fmla="*/ 4207 h 4104905"/>
              <a:gd name="connsiteX5" fmla="*/ 4680000 w 4680000"/>
              <a:gd name="connsiteY5" fmla="*/ 905 h 4104905"/>
              <a:gd name="connsiteX6" fmla="*/ 4680000 w 4680000"/>
              <a:gd name="connsiteY6" fmla="*/ 905 h 4104905"/>
              <a:gd name="connsiteX7" fmla="*/ 4680000 w 4680000"/>
              <a:gd name="connsiteY7" fmla="*/ 4104905 h 4104905"/>
              <a:gd name="connsiteX8" fmla="*/ 0 w 4680000"/>
              <a:gd name="connsiteY8" fmla="*/ 4104905 h 4104905"/>
              <a:gd name="connsiteX9" fmla="*/ 0 w 4680000"/>
              <a:gd name="connsiteY9" fmla="*/ 905 h 4104905"/>
              <a:gd name="connsiteX0" fmla="*/ 0 w 4680000"/>
              <a:gd name="connsiteY0" fmla="*/ 905 h 4104905"/>
              <a:gd name="connsiteX1" fmla="*/ 479527 w 4680000"/>
              <a:gd name="connsiteY1" fmla="*/ 0 h 4104905"/>
              <a:gd name="connsiteX2" fmla="*/ 478532 w 4680000"/>
              <a:gd name="connsiteY2" fmla="*/ 1187857 h 4104905"/>
              <a:gd name="connsiteX3" fmla="*/ 1617902 w 4680000"/>
              <a:gd name="connsiteY3" fmla="*/ 1193383 h 4104905"/>
              <a:gd name="connsiteX4" fmla="*/ 1618534 w 4680000"/>
              <a:gd name="connsiteY4" fmla="*/ 1596 h 4104905"/>
              <a:gd name="connsiteX5" fmla="*/ 4680000 w 4680000"/>
              <a:gd name="connsiteY5" fmla="*/ 905 h 4104905"/>
              <a:gd name="connsiteX6" fmla="*/ 4680000 w 4680000"/>
              <a:gd name="connsiteY6" fmla="*/ 905 h 4104905"/>
              <a:gd name="connsiteX7" fmla="*/ 4680000 w 4680000"/>
              <a:gd name="connsiteY7" fmla="*/ 4104905 h 4104905"/>
              <a:gd name="connsiteX8" fmla="*/ 0 w 4680000"/>
              <a:gd name="connsiteY8" fmla="*/ 4104905 h 4104905"/>
              <a:gd name="connsiteX9" fmla="*/ 0 w 4680000"/>
              <a:gd name="connsiteY9" fmla="*/ 905 h 4104905"/>
              <a:gd name="connsiteX0" fmla="*/ 0 w 4680000"/>
              <a:gd name="connsiteY0" fmla="*/ 905 h 4104905"/>
              <a:gd name="connsiteX1" fmla="*/ 479527 w 4680000"/>
              <a:gd name="connsiteY1" fmla="*/ 0 h 4104905"/>
              <a:gd name="connsiteX2" fmla="*/ 478532 w 4680000"/>
              <a:gd name="connsiteY2" fmla="*/ 1187857 h 4104905"/>
              <a:gd name="connsiteX3" fmla="*/ 1617902 w 4680000"/>
              <a:gd name="connsiteY3" fmla="*/ 1193383 h 4104905"/>
              <a:gd name="connsiteX4" fmla="*/ 1615866 w 4680000"/>
              <a:gd name="connsiteY4" fmla="*/ 6819 h 4104905"/>
              <a:gd name="connsiteX5" fmla="*/ 4680000 w 4680000"/>
              <a:gd name="connsiteY5" fmla="*/ 905 h 4104905"/>
              <a:gd name="connsiteX6" fmla="*/ 4680000 w 4680000"/>
              <a:gd name="connsiteY6" fmla="*/ 905 h 4104905"/>
              <a:gd name="connsiteX7" fmla="*/ 4680000 w 4680000"/>
              <a:gd name="connsiteY7" fmla="*/ 4104905 h 4104905"/>
              <a:gd name="connsiteX8" fmla="*/ 0 w 4680000"/>
              <a:gd name="connsiteY8" fmla="*/ 4104905 h 4104905"/>
              <a:gd name="connsiteX9" fmla="*/ 0 w 4680000"/>
              <a:gd name="connsiteY9" fmla="*/ 905 h 4104905"/>
              <a:gd name="connsiteX0" fmla="*/ 0 w 4680000"/>
              <a:gd name="connsiteY0" fmla="*/ 905 h 4104905"/>
              <a:gd name="connsiteX1" fmla="*/ 479527 w 4680000"/>
              <a:gd name="connsiteY1" fmla="*/ 0 h 4104905"/>
              <a:gd name="connsiteX2" fmla="*/ 478532 w 4680000"/>
              <a:gd name="connsiteY2" fmla="*/ 1187857 h 4104905"/>
              <a:gd name="connsiteX3" fmla="*/ 1628575 w 4680000"/>
              <a:gd name="connsiteY3" fmla="*/ 1185548 h 4104905"/>
              <a:gd name="connsiteX4" fmla="*/ 1615866 w 4680000"/>
              <a:gd name="connsiteY4" fmla="*/ 6819 h 4104905"/>
              <a:gd name="connsiteX5" fmla="*/ 4680000 w 4680000"/>
              <a:gd name="connsiteY5" fmla="*/ 905 h 4104905"/>
              <a:gd name="connsiteX6" fmla="*/ 4680000 w 4680000"/>
              <a:gd name="connsiteY6" fmla="*/ 905 h 4104905"/>
              <a:gd name="connsiteX7" fmla="*/ 4680000 w 4680000"/>
              <a:gd name="connsiteY7" fmla="*/ 4104905 h 4104905"/>
              <a:gd name="connsiteX8" fmla="*/ 0 w 4680000"/>
              <a:gd name="connsiteY8" fmla="*/ 4104905 h 4104905"/>
              <a:gd name="connsiteX9" fmla="*/ 0 w 4680000"/>
              <a:gd name="connsiteY9" fmla="*/ 905 h 4104905"/>
              <a:gd name="connsiteX0" fmla="*/ 0 w 4680000"/>
              <a:gd name="connsiteY0" fmla="*/ 905 h 4104905"/>
              <a:gd name="connsiteX1" fmla="*/ 479527 w 4680000"/>
              <a:gd name="connsiteY1" fmla="*/ 0 h 4104905"/>
              <a:gd name="connsiteX2" fmla="*/ 478532 w 4680000"/>
              <a:gd name="connsiteY2" fmla="*/ 1187857 h 4104905"/>
              <a:gd name="connsiteX3" fmla="*/ 1620571 w 4680000"/>
              <a:gd name="connsiteY3" fmla="*/ 1185548 h 4104905"/>
              <a:gd name="connsiteX4" fmla="*/ 1615866 w 4680000"/>
              <a:gd name="connsiteY4" fmla="*/ 6819 h 4104905"/>
              <a:gd name="connsiteX5" fmla="*/ 4680000 w 4680000"/>
              <a:gd name="connsiteY5" fmla="*/ 905 h 4104905"/>
              <a:gd name="connsiteX6" fmla="*/ 4680000 w 4680000"/>
              <a:gd name="connsiteY6" fmla="*/ 905 h 4104905"/>
              <a:gd name="connsiteX7" fmla="*/ 4680000 w 4680000"/>
              <a:gd name="connsiteY7" fmla="*/ 4104905 h 4104905"/>
              <a:gd name="connsiteX8" fmla="*/ 0 w 4680000"/>
              <a:gd name="connsiteY8" fmla="*/ 4104905 h 4104905"/>
              <a:gd name="connsiteX9" fmla="*/ 0 w 4680000"/>
              <a:gd name="connsiteY9" fmla="*/ 905 h 4104905"/>
              <a:gd name="connsiteX0" fmla="*/ 0 w 4680000"/>
              <a:gd name="connsiteY0" fmla="*/ 905 h 4104905"/>
              <a:gd name="connsiteX1" fmla="*/ 479527 w 4680000"/>
              <a:gd name="connsiteY1" fmla="*/ 0 h 4104905"/>
              <a:gd name="connsiteX2" fmla="*/ 478532 w 4680000"/>
              <a:gd name="connsiteY2" fmla="*/ 1187857 h 4104905"/>
              <a:gd name="connsiteX3" fmla="*/ 1620571 w 4680000"/>
              <a:gd name="connsiteY3" fmla="*/ 1185548 h 4104905"/>
              <a:gd name="connsiteX4" fmla="*/ 1615866 w 4680000"/>
              <a:gd name="connsiteY4" fmla="*/ 6819 h 4104905"/>
              <a:gd name="connsiteX5" fmla="*/ 4680000 w 4680000"/>
              <a:gd name="connsiteY5" fmla="*/ 905 h 4104905"/>
              <a:gd name="connsiteX6" fmla="*/ 4680000 w 4680000"/>
              <a:gd name="connsiteY6" fmla="*/ 905 h 4104905"/>
              <a:gd name="connsiteX7" fmla="*/ 4680000 w 4680000"/>
              <a:gd name="connsiteY7" fmla="*/ 4104905 h 4104905"/>
              <a:gd name="connsiteX8" fmla="*/ 0 w 4680000"/>
              <a:gd name="connsiteY8" fmla="*/ 4104905 h 4104905"/>
              <a:gd name="connsiteX9" fmla="*/ 0 w 4680000"/>
              <a:gd name="connsiteY9" fmla="*/ 905 h 4104905"/>
              <a:gd name="connsiteX0" fmla="*/ 0 w 4680000"/>
              <a:gd name="connsiteY0" fmla="*/ 905 h 4104905"/>
              <a:gd name="connsiteX1" fmla="*/ 479527 w 4680000"/>
              <a:gd name="connsiteY1" fmla="*/ 0 h 4104905"/>
              <a:gd name="connsiteX2" fmla="*/ 478532 w 4680000"/>
              <a:gd name="connsiteY2" fmla="*/ 1187857 h 4104905"/>
              <a:gd name="connsiteX3" fmla="*/ 1615235 w 4680000"/>
              <a:gd name="connsiteY3" fmla="*/ 1185548 h 4104905"/>
              <a:gd name="connsiteX4" fmla="*/ 1615866 w 4680000"/>
              <a:gd name="connsiteY4" fmla="*/ 6819 h 4104905"/>
              <a:gd name="connsiteX5" fmla="*/ 4680000 w 4680000"/>
              <a:gd name="connsiteY5" fmla="*/ 905 h 4104905"/>
              <a:gd name="connsiteX6" fmla="*/ 4680000 w 4680000"/>
              <a:gd name="connsiteY6" fmla="*/ 905 h 4104905"/>
              <a:gd name="connsiteX7" fmla="*/ 4680000 w 4680000"/>
              <a:gd name="connsiteY7" fmla="*/ 4104905 h 4104905"/>
              <a:gd name="connsiteX8" fmla="*/ 0 w 4680000"/>
              <a:gd name="connsiteY8" fmla="*/ 4104905 h 4104905"/>
              <a:gd name="connsiteX9" fmla="*/ 0 w 4680000"/>
              <a:gd name="connsiteY9" fmla="*/ 905 h 4104905"/>
              <a:gd name="connsiteX0" fmla="*/ 0 w 4680000"/>
              <a:gd name="connsiteY0" fmla="*/ 905 h 4104905"/>
              <a:gd name="connsiteX1" fmla="*/ 479527 w 4680000"/>
              <a:gd name="connsiteY1" fmla="*/ 0 h 4104905"/>
              <a:gd name="connsiteX2" fmla="*/ 1615235 w 4680000"/>
              <a:gd name="connsiteY2" fmla="*/ 1185548 h 4104905"/>
              <a:gd name="connsiteX3" fmla="*/ 1615866 w 4680000"/>
              <a:gd name="connsiteY3" fmla="*/ 6819 h 4104905"/>
              <a:gd name="connsiteX4" fmla="*/ 4680000 w 4680000"/>
              <a:gd name="connsiteY4" fmla="*/ 905 h 4104905"/>
              <a:gd name="connsiteX5" fmla="*/ 4680000 w 4680000"/>
              <a:gd name="connsiteY5" fmla="*/ 905 h 4104905"/>
              <a:gd name="connsiteX6" fmla="*/ 4680000 w 4680000"/>
              <a:gd name="connsiteY6" fmla="*/ 4104905 h 4104905"/>
              <a:gd name="connsiteX7" fmla="*/ 0 w 4680000"/>
              <a:gd name="connsiteY7" fmla="*/ 4104905 h 4104905"/>
              <a:gd name="connsiteX8" fmla="*/ 0 w 4680000"/>
              <a:gd name="connsiteY8" fmla="*/ 905 h 4104905"/>
              <a:gd name="connsiteX0" fmla="*/ 0 w 4680000"/>
              <a:gd name="connsiteY0" fmla="*/ 905 h 4104905"/>
              <a:gd name="connsiteX1" fmla="*/ 479527 w 4680000"/>
              <a:gd name="connsiteY1" fmla="*/ 0 h 4104905"/>
              <a:gd name="connsiteX2" fmla="*/ 1615866 w 4680000"/>
              <a:gd name="connsiteY2" fmla="*/ 6819 h 4104905"/>
              <a:gd name="connsiteX3" fmla="*/ 4680000 w 4680000"/>
              <a:gd name="connsiteY3" fmla="*/ 905 h 4104905"/>
              <a:gd name="connsiteX4" fmla="*/ 4680000 w 4680000"/>
              <a:gd name="connsiteY4" fmla="*/ 905 h 4104905"/>
              <a:gd name="connsiteX5" fmla="*/ 4680000 w 4680000"/>
              <a:gd name="connsiteY5" fmla="*/ 4104905 h 4104905"/>
              <a:gd name="connsiteX6" fmla="*/ 0 w 4680000"/>
              <a:gd name="connsiteY6" fmla="*/ 4104905 h 4104905"/>
              <a:gd name="connsiteX7" fmla="*/ 0 w 4680000"/>
              <a:gd name="connsiteY7" fmla="*/ 905 h 4104905"/>
              <a:gd name="connsiteX0" fmla="*/ 0 w 4680000"/>
              <a:gd name="connsiteY0" fmla="*/ 905 h 4104905"/>
              <a:gd name="connsiteX1" fmla="*/ 479527 w 4680000"/>
              <a:gd name="connsiteY1" fmla="*/ 0 h 4104905"/>
              <a:gd name="connsiteX2" fmla="*/ 4680000 w 4680000"/>
              <a:gd name="connsiteY2" fmla="*/ 905 h 4104905"/>
              <a:gd name="connsiteX3" fmla="*/ 4680000 w 4680000"/>
              <a:gd name="connsiteY3" fmla="*/ 905 h 4104905"/>
              <a:gd name="connsiteX4" fmla="*/ 4680000 w 4680000"/>
              <a:gd name="connsiteY4" fmla="*/ 4104905 h 4104905"/>
              <a:gd name="connsiteX5" fmla="*/ 0 w 4680000"/>
              <a:gd name="connsiteY5" fmla="*/ 4104905 h 4104905"/>
              <a:gd name="connsiteX6" fmla="*/ 0 w 4680000"/>
              <a:gd name="connsiteY6" fmla="*/ 905 h 4104905"/>
              <a:gd name="connsiteX0" fmla="*/ 0 w 4680000"/>
              <a:gd name="connsiteY0" fmla="*/ -1 h 4103999"/>
              <a:gd name="connsiteX1" fmla="*/ 4680000 w 4680000"/>
              <a:gd name="connsiteY1" fmla="*/ -1 h 4103999"/>
              <a:gd name="connsiteX2" fmla="*/ 4680000 w 4680000"/>
              <a:gd name="connsiteY2" fmla="*/ -1 h 4103999"/>
              <a:gd name="connsiteX3" fmla="*/ 4680000 w 4680000"/>
              <a:gd name="connsiteY3" fmla="*/ 4103999 h 4103999"/>
              <a:gd name="connsiteX4" fmla="*/ 0 w 4680000"/>
              <a:gd name="connsiteY4" fmla="*/ 4103999 h 4103999"/>
              <a:gd name="connsiteX5" fmla="*/ 0 w 4680000"/>
              <a:gd name="connsiteY5" fmla="*/ -1 h 410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80000" h="4103999">
                <a:moveTo>
                  <a:pt x="0" y="-1"/>
                </a:moveTo>
                <a:lnTo>
                  <a:pt x="4680000" y="-1"/>
                </a:lnTo>
                <a:lnTo>
                  <a:pt x="4680000" y="-1"/>
                </a:lnTo>
                <a:lnTo>
                  <a:pt x="4680000" y="4103999"/>
                </a:lnTo>
                <a:lnTo>
                  <a:pt x="0" y="4103999"/>
                </a:lnTo>
                <a:lnTo>
                  <a:pt x="0" y="-1"/>
                </a:lnTo>
                <a:close/>
              </a:path>
            </a:pathLst>
          </a:custGeom>
          <a:noFill/>
          <a:effectLst>
            <a:outerShdw blurRad="254000" dist="6350" dir="5400000" algn="t" rotWithShape="0">
              <a:schemeClr val="accent1">
                <a:alpha val="50000"/>
              </a:schemeClr>
            </a:outerShdw>
          </a:effectLst>
        </p:spPr>
        <p:txBody>
          <a:bodyPr lIns="216000" tIns="72000" rIns="216000" bIns="0" anchor="b" anchorCtr="0">
            <a:noAutofit/>
          </a:bodyPr>
          <a:lstStyle>
            <a:lvl1pPr>
              <a:lnSpc>
                <a:spcPts val="3200"/>
              </a:lnSpc>
              <a:defRPr sz="3000" b="0" cap="none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7128952" y="5256683"/>
            <a:ext cx="1440000" cy="144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3. April 2019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07144" y="5256699"/>
            <a:ext cx="4896000" cy="144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WWF Präsentation | Titel | Anlass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40960" y="5256699"/>
            <a:ext cx="360000" cy="144000"/>
          </a:xfrm>
          <a:prstGeom prst="rect">
            <a:avLst/>
          </a:prstGeom>
        </p:spPr>
        <p:txBody>
          <a:bodyPr/>
          <a:lstStyle/>
          <a:p>
            <a:fld id="{E475C7B0-62B8-48D9-B834-62EC2DD669EA}" type="slidenum">
              <a:rPr lang="de-DE" smtClean="0"/>
              <a:t>‹#›</a:t>
            </a:fld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0A8F2891-C387-6844-AD55-FDB57F6033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24" y="216123"/>
            <a:ext cx="773055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98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anzseitiges Bild, Titel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217025" cy="5184775"/>
          </a:xfrm>
          <a:custGeom>
            <a:avLst/>
            <a:gdLst/>
            <a:ahLst/>
            <a:cxnLst/>
            <a:rect l="l" t="t" r="r" b="b"/>
            <a:pathLst>
              <a:path w="9217025" h="5184775">
                <a:moveTo>
                  <a:pt x="216024" y="216123"/>
                </a:moveTo>
                <a:lnTo>
                  <a:pt x="216024" y="1080219"/>
                </a:lnTo>
                <a:lnTo>
                  <a:pt x="1008063" y="1080219"/>
                </a:lnTo>
                <a:lnTo>
                  <a:pt x="1008063" y="216123"/>
                </a:lnTo>
                <a:close/>
                <a:moveTo>
                  <a:pt x="0" y="0"/>
                </a:moveTo>
                <a:lnTo>
                  <a:pt x="9217025" y="0"/>
                </a:lnTo>
                <a:lnTo>
                  <a:pt x="9217025" y="5184775"/>
                </a:lnTo>
                <a:lnTo>
                  <a:pt x="0" y="5184775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360000" tIns="2736000" rIns="360000"/>
          <a:lstStyle>
            <a:lvl1pPr marL="0" indent="0" algn="ctr">
              <a:buNone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 bwMode="gray">
          <a:xfrm>
            <a:off x="1008063" y="216187"/>
            <a:ext cx="7993062" cy="863936"/>
          </a:xfrm>
          <a:custGeom>
            <a:avLst/>
            <a:gdLst>
              <a:gd name="connsiteX0" fmla="*/ 0 w 4680000"/>
              <a:gd name="connsiteY0" fmla="*/ 0 h 4104000"/>
              <a:gd name="connsiteX1" fmla="*/ 4680000 w 4680000"/>
              <a:gd name="connsiteY1" fmla="*/ 0 h 4104000"/>
              <a:gd name="connsiteX2" fmla="*/ 4680000 w 4680000"/>
              <a:gd name="connsiteY2" fmla="*/ 0 h 4104000"/>
              <a:gd name="connsiteX3" fmla="*/ 4680000 w 4680000"/>
              <a:gd name="connsiteY3" fmla="*/ 4104000 h 4104000"/>
              <a:gd name="connsiteX4" fmla="*/ 0 w 4680000"/>
              <a:gd name="connsiteY4" fmla="*/ 4104000 h 4104000"/>
              <a:gd name="connsiteX5" fmla="*/ 0 w 4680000"/>
              <a:gd name="connsiteY5" fmla="*/ 0 h 4104000"/>
              <a:gd name="connsiteX0" fmla="*/ 0 w 4680000"/>
              <a:gd name="connsiteY0" fmla="*/ 905 h 4104905"/>
              <a:gd name="connsiteX1" fmla="*/ 1514198 w 4680000"/>
              <a:gd name="connsiteY1" fmla="*/ 0 h 4104905"/>
              <a:gd name="connsiteX2" fmla="*/ 4680000 w 4680000"/>
              <a:gd name="connsiteY2" fmla="*/ 905 h 4104905"/>
              <a:gd name="connsiteX3" fmla="*/ 4680000 w 4680000"/>
              <a:gd name="connsiteY3" fmla="*/ 905 h 4104905"/>
              <a:gd name="connsiteX4" fmla="*/ 4680000 w 4680000"/>
              <a:gd name="connsiteY4" fmla="*/ 4104905 h 4104905"/>
              <a:gd name="connsiteX5" fmla="*/ 0 w 4680000"/>
              <a:gd name="connsiteY5" fmla="*/ 4104905 h 4104905"/>
              <a:gd name="connsiteX6" fmla="*/ 0 w 4680000"/>
              <a:gd name="connsiteY6" fmla="*/ 905 h 4104905"/>
              <a:gd name="connsiteX0" fmla="*/ 0 w 4680000"/>
              <a:gd name="connsiteY0" fmla="*/ 905 h 4104905"/>
              <a:gd name="connsiteX1" fmla="*/ 1514198 w 4680000"/>
              <a:gd name="connsiteY1" fmla="*/ 0 h 4104905"/>
              <a:gd name="connsiteX2" fmla="*/ 4680000 w 4680000"/>
              <a:gd name="connsiteY2" fmla="*/ 905 h 4104905"/>
              <a:gd name="connsiteX3" fmla="*/ 4680000 w 4680000"/>
              <a:gd name="connsiteY3" fmla="*/ 905 h 4104905"/>
              <a:gd name="connsiteX4" fmla="*/ 4680000 w 4680000"/>
              <a:gd name="connsiteY4" fmla="*/ 4104905 h 4104905"/>
              <a:gd name="connsiteX5" fmla="*/ 0 w 4680000"/>
              <a:gd name="connsiteY5" fmla="*/ 4104905 h 4104905"/>
              <a:gd name="connsiteX6" fmla="*/ 0 w 4680000"/>
              <a:gd name="connsiteY6" fmla="*/ 905 h 4104905"/>
              <a:gd name="connsiteX0" fmla="*/ 0 w 4680000"/>
              <a:gd name="connsiteY0" fmla="*/ 905 h 4104905"/>
              <a:gd name="connsiteX1" fmla="*/ 1079093 w 4680000"/>
              <a:gd name="connsiteY1" fmla="*/ 1 h 4104905"/>
              <a:gd name="connsiteX2" fmla="*/ 1514198 w 4680000"/>
              <a:gd name="connsiteY2" fmla="*/ 0 h 4104905"/>
              <a:gd name="connsiteX3" fmla="*/ 4680000 w 4680000"/>
              <a:gd name="connsiteY3" fmla="*/ 905 h 4104905"/>
              <a:gd name="connsiteX4" fmla="*/ 4680000 w 4680000"/>
              <a:gd name="connsiteY4" fmla="*/ 905 h 4104905"/>
              <a:gd name="connsiteX5" fmla="*/ 4680000 w 4680000"/>
              <a:gd name="connsiteY5" fmla="*/ 4104905 h 4104905"/>
              <a:gd name="connsiteX6" fmla="*/ 0 w 4680000"/>
              <a:gd name="connsiteY6" fmla="*/ 4104905 h 4104905"/>
              <a:gd name="connsiteX7" fmla="*/ 0 w 4680000"/>
              <a:gd name="connsiteY7" fmla="*/ 905 h 4104905"/>
              <a:gd name="connsiteX0" fmla="*/ 0 w 4680000"/>
              <a:gd name="connsiteY0" fmla="*/ 905 h 4104905"/>
              <a:gd name="connsiteX1" fmla="*/ 1531194 w 4680000"/>
              <a:gd name="connsiteY1" fmla="*/ 1097960 h 4104905"/>
              <a:gd name="connsiteX2" fmla="*/ 1514198 w 4680000"/>
              <a:gd name="connsiteY2" fmla="*/ 0 h 4104905"/>
              <a:gd name="connsiteX3" fmla="*/ 4680000 w 4680000"/>
              <a:gd name="connsiteY3" fmla="*/ 905 h 4104905"/>
              <a:gd name="connsiteX4" fmla="*/ 4680000 w 4680000"/>
              <a:gd name="connsiteY4" fmla="*/ 905 h 4104905"/>
              <a:gd name="connsiteX5" fmla="*/ 4680000 w 4680000"/>
              <a:gd name="connsiteY5" fmla="*/ 4104905 h 4104905"/>
              <a:gd name="connsiteX6" fmla="*/ 0 w 4680000"/>
              <a:gd name="connsiteY6" fmla="*/ 4104905 h 4104905"/>
              <a:gd name="connsiteX7" fmla="*/ 0 w 4680000"/>
              <a:gd name="connsiteY7" fmla="*/ 905 h 4104905"/>
              <a:gd name="connsiteX0" fmla="*/ 0 w 4680000"/>
              <a:gd name="connsiteY0" fmla="*/ 905 h 4104905"/>
              <a:gd name="connsiteX1" fmla="*/ 810551 w 4680000"/>
              <a:gd name="connsiteY1" fmla="*/ 581273 h 4104905"/>
              <a:gd name="connsiteX2" fmla="*/ 1531194 w 4680000"/>
              <a:gd name="connsiteY2" fmla="*/ 1097960 h 4104905"/>
              <a:gd name="connsiteX3" fmla="*/ 1514198 w 4680000"/>
              <a:gd name="connsiteY3" fmla="*/ 0 h 4104905"/>
              <a:gd name="connsiteX4" fmla="*/ 4680000 w 4680000"/>
              <a:gd name="connsiteY4" fmla="*/ 905 h 4104905"/>
              <a:gd name="connsiteX5" fmla="*/ 4680000 w 4680000"/>
              <a:gd name="connsiteY5" fmla="*/ 905 h 4104905"/>
              <a:gd name="connsiteX6" fmla="*/ 4680000 w 4680000"/>
              <a:gd name="connsiteY6" fmla="*/ 4104905 h 4104905"/>
              <a:gd name="connsiteX7" fmla="*/ 0 w 4680000"/>
              <a:gd name="connsiteY7" fmla="*/ 4104905 h 4104905"/>
              <a:gd name="connsiteX8" fmla="*/ 0 w 4680000"/>
              <a:gd name="connsiteY8" fmla="*/ 905 h 4104905"/>
              <a:gd name="connsiteX0" fmla="*/ 0 w 4680000"/>
              <a:gd name="connsiteY0" fmla="*/ 905 h 4104905"/>
              <a:gd name="connsiteX1" fmla="*/ 807152 w 4680000"/>
              <a:gd name="connsiteY1" fmla="*/ 1104759 h 4104905"/>
              <a:gd name="connsiteX2" fmla="*/ 1531194 w 4680000"/>
              <a:gd name="connsiteY2" fmla="*/ 1097960 h 4104905"/>
              <a:gd name="connsiteX3" fmla="*/ 1514198 w 4680000"/>
              <a:gd name="connsiteY3" fmla="*/ 0 h 4104905"/>
              <a:gd name="connsiteX4" fmla="*/ 4680000 w 4680000"/>
              <a:gd name="connsiteY4" fmla="*/ 905 h 4104905"/>
              <a:gd name="connsiteX5" fmla="*/ 4680000 w 4680000"/>
              <a:gd name="connsiteY5" fmla="*/ 905 h 4104905"/>
              <a:gd name="connsiteX6" fmla="*/ 4680000 w 4680000"/>
              <a:gd name="connsiteY6" fmla="*/ 4104905 h 4104905"/>
              <a:gd name="connsiteX7" fmla="*/ 0 w 4680000"/>
              <a:gd name="connsiteY7" fmla="*/ 4104905 h 4104905"/>
              <a:gd name="connsiteX8" fmla="*/ 0 w 4680000"/>
              <a:gd name="connsiteY8" fmla="*/ 905 h 4104905"/>
              <a:gd name="connsiteX0" fmla="*/ 0 w 4680000"/>
              <a:gd name="connsiteY0" fmla="*/ 905 h 4104905"/>
              <a:gd name="connsiteX1" fmla="*/ 562406 w 4680000"/>
              <a:gd name="connsiteY1" fmla="*/ 778430 h 4104905"/>
              <a:gd name="connsiteX2" fmla="*/ 807152 w 4680000"/>
              <a:gd name="connsiteY2" fmla="*/ 1104759 h 4104905"/>
              <a:gd name="connsiteX3" fmla="*/ 1531194 w 4680000"/>
              <a:gd name="connsiteY3" fmla="*/ 1097960 h 4104905"/>
              <a:gd name="connsiteX4" fmla="*/ 1514198 w 4680000"/>
              <a:gd name="connsiteY4" fmla="*/ 0 h 4104905"/>
              <a:gd name="connsiteX5" fmla="*/ 4680000 w 4680000"/>
              <a:gd name="connsiteY5" fmla="*/ 905 h 4104905"/>
              <a:gd name="connsiteX6" fmla="*/ 4680000 w 4680000"/>
              <a:gd name="connsiteY6" fmla="*/ 905 h 4104905"/>
              <a:gd name="connsiteX7" fmla="*/ 4680000 w 4680000"/>
              <a:gd name="connsiteY7" fmla="*/ 4104905 h 4104905"/>
              <a:gd name="connsiteX8" fmla="*/ 0 w 4680000"/>
              <a:gd name="connsiteY8" fmla="*/ 4104905 h 4104905"/>
              <a:gd name="connsiteX9" fmla="*/ 0 w 4680000"/>
              <a:gd name="connsiteY9" fmla="*/ 905 h 4104905"/>
              <a:gd name="connsiteX0" fmla="*/ 0 w 4680000"/>
              <a:gd name="connsiteY0" fmla="*/ 905 h 4104905"/>
              <a:gd name="connsiteX1" fmla="*/ 790156 w 4680000"/>
              <a:gd name="connsiteY1" fmla="*/ 16997 h 4104905"/>
              <a:gd name="connsiteX2" fmla="*/ 807152 w 4680000"/>
              <a:gd name="connsiteY2" fmla="*/ 1104759 h 4104905"/>
              <a:gd name="connsiteX3" fmla="*/ 1531194 w 4680000"/>
              <a:gd name="connsiteY3" fmla="*/ 1097960 h 4104905"/>
              <a:gd name="connsiteX4" fmla="*/ 1514198 w 4680000"/>
              <a:gd name="connsiteY4" fmla="*/ 0 h 4104905"/>
              <a:gd name="connsiteX5" fmla="*/ 4680000 w 4680000"/>
              <a:gd name="connsiteY5" fmla="*/ 905 h 4104905"/>
              <a:gd name="connsiteX6" fmla="*/ 4680000 w 4680000"/>
              <a:gd name="connsiteY6" fmla="*/ 905 h 4104905"/>
              <a:gd name="connsiteX7" fmla="*/ 4680000 w 4680000"/>
              <a:gd name="connsiteY7" fmla="*/ 4104905 h 4104905"/>
              <a:gd name="connsiteX8" fmla="*/ 0 w 4680000"/>
              <a:gd name="connsiteY8" fmla="*/ 4104905 h 4104905"/>
              <a:gd name="connsiteX9" fmla="*/ 0 w 4680000"/>
              <a:gd name="connsiteY9" fmla="*/ 905 h 4104905"/>
              <a:gd name="connsiteX0" fmla="*/ 0 w 4680000"/>
              <a:gd name="connsiteY0" fmla="*/ 905 h 4104905"/>
              <a:gd name="connsiteX1" fmla="*/ 790156 w 4680000"/>
              <a:gd name="connsiteY1" fmla="*/ 16997 h 4104905"/>
              <a:gd name="connsiteX2" fmla="*/ 807152 w 4680000"/>
              <a:gd name="connsiteY2" fmla="*/ 1104759 h 4104905"/>
              <a:gd name="connsiteX3" fmla="*/ 1439414 w 4680000"/>
              <a:gd name="connsiteY3" fmla="*/ 1074166 h 4104905"/>
              <a:gd name="connsiteX4" fmla="*/ 1514198 w 4680000"/>
              <a:gd name="connsiteY4" fmla="*/ 0 h 4104905"/>
              <a:gd name="connsiteX5" fmla="*/ 4680000 w 4680000"/>
              <a:gd name="connsiteY5" fmla="*/ 905 h 4104905"/>
              <a:gd name="connsiteX6" fmla="*/ 4680000 w 4680000"/>
              <a:gd name="connsiteY6" fmla="*/ 905 h 4104905"/>
              <a:gd name="connsiteX7" fmla="*/ 4680000 w 4680000"/>
              <a:gd name="connsiteY7" fmla="*/ 4104905 h 4104905"/>
              <a:gd name="connsiteX8" fmla="*/ 0 w 4680000"/>
              <a:gd name="connsiteY8" fmla="*/ 4104905 h 4104905"/>
              <a:gd name="connsiteX9" fmla="*/ 0 w 4680000"/>
              <a:gd name="connsiteY9" fmla="*/ 905 h 4104905"/>
              <a:gd name="connsiteX0" fmla="*/ 0 w 4680000"/>
              <a:gd name="connsiteY0" fmla="*/ 0 h 4104000"/>
              <a:gd name="connsiteX1" fmla="*/ 790156 w 4680000"/>
              <a:gd name="connsiteY1" fmla="*/ 16092 h 4104000"/>
              <a:gd name="connsiteX2" fmla="*/ 807152 w 4680000"/>
              <a:gd name="connsiteY2" fmla="*/ 1103854 h 4104000"/>
              <a:gd name="connsiteX3" fmla="*/ 1439414 w 4680000"/>
              <a:gd name="connsiteY3" fmla="*/ 1073261 h 4104000"/>
              <a:gd name="connsiteX4" fmla="*/ 1442813 w 4680000"/>
              <a:gd name="connsiteY4" fmla="*/ 2495 h 4104000"/>
              <a:gd name="connsiteX5" fmla="*/ 4680000 w 4680000"/>
              <a:gd name="connsiteY5" fmla="*/ 0 h 4104000"/>
              <a:gd name="connsiteX6" fmla="*/ 4680000 w 4680000"/>
              <a:gd name="connsiteY6" fmla="*/ 0 h 4104000"/>
              <a:gd name="connsiteX7" fmla="*/ 4680000 w 4680000"/>
              <a:gd name="connsiteY7" fmla="*/ 4104000 h 4104000"/>
              <a:gd name="connsiteX8" fmla="*/ 0 w 4680000"/>
              <a:gd name="connsiteY8" fmla="*/ 4104000 h 4104000"/>
              <a:gd name="connsiteX9" fmla="*/ 0 w 4680000"/>
              <a:gd name="connsiteY9" fmla="*/ 0 h 4104000"/>
              <a:gd name="connsiteX0" fmla="*/ 0 w 4680000"/>
              <a:gd name="connsiteY0" fmla="*/ 0 h 4104000"/>
              <a:gd name="connsiteX1" fmla="*/ 790156 w 4680000"/>
              <a:gd name="connsiteY1" fmla="*/ 16092 h 4104000"/>
              <a:gd name="connsiteX2" fmla="*/ 436633 w 4680000"/>
              <a:gd name="connsiteY2" fmla="*/ 1083458 h 4104000"/>
              <a:gd name="connsiteX3" fmla="*/ 1439414 w 4680000"/>
              <a:gd name="connsiteY3" fmla="*/ 1073261 h 4104000"/>
              <a:gd name="connsiteX4" fmla="*/ 1442813 w 4680000"/>
              <a:gd name="connsiteY4" fmla="*/ 2495 h 4104000"/>
              <a:gd name="connsiteX5" fmla="*/ 4680000 w 4680000"/>
              <a:gd name="connsiteY5" fmla="*/ 0 h 4104000"/>
              <a:gd name="connsiteX6" fmla="*/ 4680000 w 4680000"/>
              <a:gd name="connsiteY6" fmla="*/ 0 h 4104000"/>
              <a:gd name="connsiteX7" fmla="*/ 4680000 w 4680000"/>
              <a:gd name="connsiteY7" fmla="*/ 4104000 h 4104000"/>
              <a:gd name="connsiteX8" fmla="*/ 0 w 4680000"/>
              <a:gd name="connsiteY8" fmla="*/ 4104000 h 4104000"/>
              <a:gd name="connsiteX9" fmla="*/ 0 w 4680000"/>
              <a:gd name="connsiteY9" fmla="*/ 0 h 4104000"/>
              <a:gd name="connsiteX0" fmla="*/ 0 w 4680000"/>
              <a:gd name="connsiteY0" fmla="*/ 904 h 4104904"/>
              <a:gd name="connsiteX1" fmla="*/ 436633 w 4680000"/>
              <a:gd name="connsiteY1" fmla="*/ 0 h 4104904"/>
              <a:gd name="connsiteX2" fmla="*/ 436633 w 4680000"/>
              <a:gd name="connsiteY2" fmla="*/ 1084362 h 4104904"/>
              <a:gd name="connsiteX3" fmla="*/ 1439414 w 4680000"/>
              <a:gd name="connsiteY3" fmla="*/ 1074165 h 4104904"/>
              <a:gd name="connsiteX4" fmla="*/ 1442813 w 4680000"/>
              <a:gd name="connsiteY4" fmla="*/ 3399 h 4104904"/>
              <a:gd name="connsiteX5" fmla="*/ 4680000 w 4680000"/>
              <a:gd name="connsiteY5" fmla="*/ 904 h 4104904"/>
              <a:gd name="connsiteX6" fmla="*/ 4680000 w 4680000"/>
              <a:gd name="connsiteY6" fmla="*/ 904 h 4104904"/>
              <a:gd name="connsiteX7" fmla="*/ 4680000 w 4680000"/>
              <a:gd name="connsiteY7" fmla="*/ 4104904 h 4104904"/>
              <a:gd name="connsiteX8" fmla="*/ 0 w 4680000"/>
              <a:gd name="connsiteY8" fmla="*/ 4104904 h 4104904"/>
              <a:gd name="connsiteX9" fmla="*/ 0 w 4680000"/>
              <a:gd name="connsiteY9" fmla="*/ 904 h 4104904"/>
              <a:gd name="connsiteX0" fmla="*/ 0 w 4680000"/>
              <a:gd name="connsiteY0" fmla="*/ 904 h 4104904"/>
              <a:gd name="connsiteX1" fmla="*/ 436633 w 4680000"/>
              <a:gd name="connsiteY1" fmla="*/ 0 h 4104904"/>
              <a:gd name="connsiteX2" fmla="*/ 433234 w 4680000"/>
              <a:gd name="connsiteY2" fmla="*/ 1070765 h 4104904"/>
              <a:gd name="connsiteX3" fmla="*/ 1439414 w 4680000"/>
              <a:gd name="connsiteY3" fmla="*/ 1074165 h 4104904"/>
              <a:gd name="connsiteX4" fmla="*/ 1442813 w 4680000"/>
              <a:gd name="connsiteY4" fmla="*/ 3399 h 4104904"/>
              <a:gd name="connsiteX5" fmla="*/ 4680000 w 4680000"/>
              <a:gd name="connsiteY5" fmla="*/ 904 h 4104904"/>
              <a:gd name="connsiteX6" fmla="*/ 4680000 w 4680000"/>
              <a:gd name="connsiteY6" fmla="*/ 904 h 4104904"/>
              <a:gd name="connsiteX7" fmla="*/ 4680000 w 4680000"/>
              <a:gd name="connsiteY7" fmla="*/ 4104904 h 4104904"/>
              <a:gd name="connsiteX8" fmla="*/ 0 w 4680000"/>
              <a:gd name="connsiteY8" fmla="*/ 4104904 h 4104904"/>
              <a:gd name="connsiteX9" fmla="*/ 0 w 4680000"/>
              <a:gd name="connsiteY9" fmla="*/ 904 h 4104904"/>
              <a:gd name="connsiteX0" fmla="*/ 0 w 4680000"/>
              <a:gd name="connsiteY0" fmla="*/ 4304 h 4108304"/>
              <a:gd name="connsiteX1" fmla="*/ 436633 w 4680000"/>
              <a:gd name="connsiteY1" fmla="*/ 3400 h 4108304"/>
              <a:gd name="connsiteX2" fmla="*/ 433234 w 4680000"/>
              <a:gd name="connsiteY2" fmla="*/ 1074165 h 4108304"/>
              <a:gd name="connsiteX3" fmla="*/ 1439414 w 4680000"/>
              <a:gd name="connsiteY3" fmla="*/ 1077565 h 4108304"/>
              <a:gd name="connsiteX4" fmla="*/ 1432616 w 4680000"/>
              <a:gd name="connsiteY4" fmla="*/ 0 h 4108304"/>
              <a:gd name="connsiteX5" fmla="*/ 4680000 w 4680000"/>
              <a:gd name="connsiteY5" fmla="*/ 4304 h 4108304"/>
              <a:gd name="connsiteX6" fmla="*/ 4680000 w 4680000"/>
              <a:gd name="connsiteY6" fmla="*/ 4304 h 4108304"/>
              <a:gd name="connsiteX7" fmla="*/ 4680000 w 4680000"/>
              <a:gd name="connsiteY7" fmla="*/ 4108304 h 4108304"/>
              <a:gd name="connsiteX8" fmla="*/ 0 w 4680000"/>
              <a:gd name="connsiteY8" fmla="*/ 4108304 h 4108304"/>
              <a:gd name="connsiteX9" fmla="*/ 0 w 4680000"/>
              <a:gd name="connsiteY9" fmla="*/ 4304 h 4108304"/>
              <a:gd name="connsiteX0" fmla="*/ 0 w 4680000"/>
              <a:gd name="connsiteY0" fmla="*/ 4304 h 4108304"/>
              <a:gd name="connsiteX1" fmla="*/ 436633 w 4680000"/>
              <a:gd name="connsiteY1" fmla="*/ 3400 h 4108304"/>
              <a:gd name="connsiteX2" fmla="*/ 433234 w 4680000"/>
              <a:gd name="connsiteY2" fmla="*/ 1074165 h 4108304"/>
              <a:gd name="connsiteX3" fmla="*/ 1432271 w 4680000"/>
              <a:gd name="connsiteY3" fmla="*/ 1082332 h 4108304"/>
              <a:gd name="connsiteX4" fmla="*/ 1432616 w 4680000"/>
              <a:gd name="connsiteY4" fmla="*/ 0 h 4108304"/>
              <a:gd name="connsiteX5" fmla="*/ 4680000 w 4680000"/>
              <a:gd name="connsiteY5" fmla="*/ 4304 h 4108304"/>
              <a:gd name="connsiteX6" fmla="*/ 4680000 w 4680000"/>
              <a:gd name="connsiteY6" fmla="*/ 4304 h 4108304"/>
              <a:gd name="connsiteX7" fmla="*/ 4680000 w 4680000"/>
              <a:gd name="connsiteY7" fmla="*/ 4108304 h 4108304"/>
              <a:gd name="connsiteX8" fmla="*/ 0 w 4680000"/>
              <a:gd name="connsiteY8" fmla="*/ 4108304 h 4108304"/>
              <a:gd name="connsiteX9" fmla="*/ 0 w 4680000"/>
              <a:gd name="connsiteY9" fmla="*/ 4304 h 4108304"/>
              <a:gd name="connsiteX0" fmla="*/ 0 w 4680000"/>
              <a:gd name="connsiteY0" fmla="*/ 4304 h 4108304"/>
              <a:gd name="connsiteX1" fmla="*/ 436633 w 4680000"/>
              <a:gd name="connsiteY1" fmla="*/ 3400 h 4108304"/>
              <a:gd name="connsiteX2" fmla="*/ 433234 w 4680000"/>
              <a:gd name="connsiteY2" fmla="*/ 1074165 h 4108304"/>
              <a:gd name="connsiteX3" fmla="*/ 1439414 w 4680000"/>
              <a:gd name="connsiteY3" fmla="*/ 1082332 h 4108304"/>
              <a:gd name="connsiteX4" fmla="*/ 1432616 w 4680000"/>
              <a:gd name="connsiteY4" fmla="*/ 0 h 4108304"/>
              <a:gd name="connsiteX5" fmla="*/ 4680000 w 4680000"/>
              <a:gd name="connsiteY5" fmla="*/ 4304 h 4108304"/>
              <a:gd name="connsiteX6" fmla="*/ 4680000 w 4680000"/>
              <a:gd name="connsiteY6" fmla="*/ 4304 h 4108304"/>
              <a:gd name="connsiteX7" fmla="*/ 4680000 w 4680000"/>
              <a:gd name="connsiteY7" fmla="*/ 4108304 h 4108304"/>
              <a:gd name="connsiteX8" fmla="*/ 0 w 4680000"/>
              <a:gd name="connsiteY8" fmla="*/ 4108304 h 4108304"/>
              <a:gd name="connsiteX9" fmla="*/ 0 w 4680000"/>
              <a:gd name="connsiteY9" fmla="*/ 4304 h 4108304"/>
              <a:gd name="connsiteX0" fmla="*/ 0 w 4680000"/>
              <a:gd name="connsiteY0" fmla="*/ 4304 h 4108304"/>
              <a:gd name="connsiteX1" fmla="*/ 436633 w 4680000"/>
              <a:gd name="connsiteY1" fmla="*/ 3400 h 4108304"/>
              <a:gd name="connsiteX2" fmla="*/ 433234 w 4680000"/>
              <a:gd name="connsiteY2" fmla="*/ 1074165 h 4108304"/>
              <a:gd name="connsiteX3" fmla="*/ 1434652 w 4680000"/>
              <a:gd name="connsiteY3" fmla="*/ 1084715 h 4108304"/>
              <a:gd name="connsiteX4" fmla="*/ 1432616 w 4680000"/>
              <a:gd name="connsiteY4" fmla="*/ 0 h 4108304"/>
              <a:gd name="connsiteX5" fmla="*/ 4680000 w 4680000"/>
              <a:gd name="connsiteY5" fmla="*/ 4304 h 4108304"/>
              <a:gd name="connsiteX6" fmla="*/ 4680000 w 4680000"/>
              <a:gd name="connsiteY6" fmla="*/ 4304 h 4108304"/>
              <a:gd name="connsiteX7" fmla="*/ 4680000 w 4680000"/>
              <a:gd name="connsiteY7" fmla="*/ 4108304 h 4108304"/>
              <a:gd name="connsiteX8" fmla="*/ 0 w 4680000"/>
              <a:gd name="connsiteY8" fmla="*/ 4108304 h 4108304"/>
              <a:gd name="connsiteX9" fmla="*/ 0 w 4680000"/>
              <a:gd name="connsiteY9" fmla="*/ 4304 h 4108304"/>
              <a:gd name="connsiteX0" fmla="*/ 0 w 4680000"/>
              <a:gd name="connsiteY0" fmla="*/ 4304 h 4108304"/>
              <a:gd name="connsiteX1" fmla="*/ 436633 w 4680000"/>
              <a:gd name="connsiteY1" fmla="*/ 3400 h 4108304"/>
              <a:gd name="connsiteX2" fmla="*/ 433234 w 4680000"/>
              <a:gd name="connsiteY2" fmla="*/ 1083700 h 4108304"/>
              <a:gd name="connsiteX3" fmla="*/ 1434652 w 4680000"/>
              <a:gd name="connsiteY3" fmla="*/ 1084715 h 4108304"/>
              <a:gd name="connsiteX4" fmla="*/ 1432616 w 4680000"/>
              <a:gd name="connsiteY4" fmla="*/ 0 h 4108304"/>
              <a:gd name="connsiteX5" fmla="*/ 4680000 w 4680000"/>
              <a:gd name="connsiteY5" fmla="*/ 4304 h 4108304"/>
              <a:gd name="connsiteX6" fmla="*/ 4680000 w 4680000"/>
              <a:gd name="connsiteY6" fmla="*/ 4304 h 4108304"/>
              <a:gd name="connsiteX7" fmla="*/ 4680000 w 4680000"/>
              <a:gd name="connsiteY7" fmla="*/ 4108304 h 4108304"/>
              <a:gd name="connsiteX8" fmla="*/ 0 w 4680000"/>
              <a:gd name="connsiteY8" fmla="*/ 4108304 h 4108304"/>
              <a:gd name="connsiteX9" fmla="*/ 0 w 4680000"/>
              <a:gd name="connsiteY9" fmla="*/ 4304 h 4108304"/>
              <a:gd name="connsiteX0" fmla="*/ 0 w 4680000"/>
              <a:gd name="connsiteY0" fmla="*/ 4304 h 4108304"/>
              <a:gd name="connsiteX1" fmla="*/ 431871 w 4680000"/>
              <a:gd name="connsiteY1" fmla="*/ 5783 h 4108304"/>
              <a:gd name="connsiteX2" fmla="*/ 433234 w 4680000"/>
              <a:gd name="connsiteY2" fmla="*/ 1083700 h 4108304"/>
              <a:gd name="connsiteX3" fmla="*/ 1434652 w 4680000"/>
              <a:gd name="connsiteY3" fmla="*/ 1084715 h 4108304"/>
              <a:gd name="connsiteX4" fmla="*/ 1432616 w 4680000"/>
              <a:gd name="connsiteY4" fmla="*/ 0 h 4108304"/>
              <a:gd name="connsiteX5" fmla="*/ 4680000 w 4680000"/>
              <a:gd name="connsiteY5" fmla="*/ 4304 h 4108304"/>
              <a:gd name="connsiteX6" fmla="*/ 4680000 w 4680000"/>
              <a:gd name="connsiteY6" fmla="*/ 4304 h 4108304"/>
              <a:gd name="connsiteX7" fmla="*/ 4680000 w 4680000"/>
              <a:gd name="connsiteY7" fmla="*/ 4108304 h 4108304"/>
              <a:gd name="connsiteX8" fmla="*/ 0 w 4680000"/>
              <a:gd name="connsiteY8" fmla="*/ 4108304 h 4108304"/>
              <a:gd name="connsiteX9" fmla="*/ 0 w 4680000"/>
              <a:gd name="connsiteY9" fmla="*/ 4304 h 4108304"/>
              <a:gd name="connsiteX0" fmla="*/ 0 w 4680000"/>
              <a:gd name="connsiteY0" fmla="*/ 1921 h 4105921"/>
              <a:gd name="connsiteX1" fmla="*/ 431871 w 4680000"/>
              <a:gd name="connsiteY1" fmla="*/ 3400 h 4105921"/>
              <a:gd name="connsiteX2" fmla="*/ 433234 w 4680000"/>
              <a:gd name="connsiteY2" fmla="*/ 1081317 h 4105921"/>
              <a:gd name="connsiteX3" fmla="*/ 1434652 w 4680000"/>
              <a:gd name="connsiteY3" fmla="*/ 1082332 h 4105921"/>
              <a:gd name="connsiteX4" fmla="*/ 1439760 w 4680000"/>
              <a:gd name="connsiteY4" fmla="*/ 0 h 4105921"/>
              <a:gd name="connsiteX5" fmla="*/ 4680000 w 4680000"/>
              <a:gd name="connsiteY5" fmla="*/ 1921 h 4105921"/>
              <a:gd name="connsiteX6" fmla="*/ 4680000 w 4680000"/>
              <a:gd name="connsiteY6" fmla="*/ 1921 h 4105921"/>
              <a:gd name="connsiteX7" fmla="*/ 4680000 w 4680000"/>
              <a:gd name="connsiteY7" fmla="*/ 4105921 h 4105921"/>
              <a:gd name="connsiteX8" fmla="*/ 0 w 4680000"/>
              <a:gd name="connsiteY8" fmla="*/ 4105921 h 4105921"/>
              <a:gd name="connsiteX9" fmla="*/ 0 w 4680000"/>
              <a:gd name="connsiteY9" fmla="*/ 1921 h 4105921"/>
              <a:gd name="connsiteX0" fmla="*/ 0 w 4680000"/>
              <a:gd name="connsiteY0" fmla="*/ 1921 h 4105921"/>
              <a:gd name="connsiteX1" fmla="*/ 431871 w 4680000"/>
              <a:gd name="connsiteY1" fmla="*/ 3400 h 4105921"/>
              <a:gd name="connsiteX2" fmla="*/ 433234 w 4680000"/>
              <a:gd name="connsiteY2" fmla="*/ 1081317 h 4105921"/>
              <a:gd name="connsiteX3" fmla="*/ 1441796 w 4680000"/>
              <a:gd name="connsiteY3" fmla="*/ 1084717 h 4105921"/>
              <a:gd name="connsiteX4" fmla="*/ 1439760 w 4680000"/>
              <a:gd name="connsiteY4" fmla="*/ 0 h 4105921"/>
              <a:gd name="connsiteX5" fmla="*/ 4680000 w 4680000"/>
              <a:gd name="connsiteY5" fmla="*/ 1921 h 4105921"/>
              <a:gd name="connsiteX6" fmla="*/ 4680000 w 4680000"/>
              <a:gd name="connsiteY6" fmla="*/ 1921 h 4105921"/>
              <a:gd name="connsiteX7" fmla="*/ 4680000 w 4680000"/>
              <a:gd name="connsiteY7" fmla="*/ 4105921 h 4105921"/>
              <a:gd name="connsiteX8" fmla="*/ 0 w 4680000"/>
              <a:gd name="connsiteY8" fmla="*/ 4105921 h 4105921"/>
              <a:gd name="connsiteX9" fmla="*/ 0 w 4680000"/>
              <a:gd name="connsiteY9" fmla="*/ 1921 h 4105921"/>
              <a:gd name="connsiteX0" fmla="*/ 0 w 4680000"/>
              <a:gd name="connsiteY0" fmla="*/ 1921 h 4105921"/>
              <a:gd name="connsiteX1" fmla="*/ 424728 w 4680000"/>
              <a:gd name="connsiteY1" fmla="*/ 1016 h 4105921"/>
              <a:gd name="connsiteX2" fmla="*/ 433234 w 4680000"/>
              <a:gd name="connsiteY2" fmla="*/ 1081317 h 4105921"/>
              <a:gd name="connsiteX3" fmla="*/ 1441796 w 4680000"/>
              <a:gd name="connsiteY3" fmla="*/ 1084717 h 4105921"/>
              <a:gd name="connsiteX4" fmla="*/ 1439760 w 4680000"/>
              <a:gd name="connsiteY4" fmla="*/ 0 h 4105921"/>
              <a:gd name="connsiteX5" fmla="*/ 4680000 w 4680000"/>
              <a:gd name="connsiteY5" fmla="*/ 1921 h 4105921"/>
              <a:gd name="connsiteX6" fmla="*/ 4680000 w 4680000"/>
              <a:gd name="connsiteY6" fmla="*/ 1921 h 4105921"/>
              <a:gd name="connsiteX7" fmla="*/ 4680000 w 4680000"/>
              <a:gd name="connsiteY7" fmla="*/ 4105921 h 4105921"/>
              <a:gd name="connsiteX8" fmla="*/ 0 w 4680000"/>
              <a:gd name="connsiteY8" fmla="*/ 4105921 h 4105921"/>
              <a:gd name="connsiteX9" fmla="*/ 0 w 4680000"/>
              <a:gd name="connsiteY9" fmla="*/ 1921 h 4105921"/>
              <a:gd name="connsiteX0" fmla="*/ 0 w 4680000"/>
              <a:gd name="connsiteY0" fmla="*/ 1921 h 4105921"/>
              <a:gd name="connsiteX1" fmla="*/ 431871 w 4680000"/>
              <a:gd name="connsiteY1" fmla="*/ 1016 h 4105921"/>
              <a:gd name="connsiteX2" fmla="*/ 433234 w 4680000"/>
              <a:gd name="connsiteY2" fmla="*/ 1081317 h 4105921"/>
              <a:gd name="connsiteX3" fmla="*/ 1441796 w 4680000"/>
              <a:gd name="connsiteY3" fmla="*/ 1084717 h 4105921"/>
              <a:gd name="connsiteX4" fmla="*/ 1439760 w 4680000"/>
              <a:gd name="connsiteY4" fmla="*/ 0 h 4105921"/>
              <a:gd name="connsiteX5" fmla="*/ 4680000 w 4680000"/>
              <a:gd name="connsiteY5" fmla="*/ 1921 h 4105921"/>
              <a:gd name="connsiteX6" fmla="*/ 4680000 w 4680000"/>
              <a:gd name="connsiteY6" fmla="*/ 1921 h 4105921"/>
              <a:gd name="connsiteX7" fmla="*/ 4680000 w 4680000"/>
              <a:gd name="connsiteY7" fmla="*/ 4105921 h 4105921"/>
              <a:gd name="connsiteX8" fmla="*/ 0 w 4680000"/>
              <a:gd name="connsiteY8" fmla="*/ 4105921 h 4105921"/>
              <a:gd name="connsiteX9" fmla="*/ 0 w 4680000"/>
              <a:gd name="connsiteY9" fmla="*/ 1921 h 4105921"/>
              <a:gd name="connsiteX0" fmla="*/ 0 w 4680000"/>
              <a:gd name="connsiteY0" fmla="*/ 1921 h 4105921"/>
              <a:gd name="connsiteX1" fmla="*/ 431871 w 4680000"/>
              <a:gd name="connsiteY1" fmla="*/ 1016 h 4105921"/>
              <a:gd name="connsiteX2" fmla="*/ 483869 w 4680000"/>
              <a:gd name="connsiteY2" fmla="*/ 1186262 h 4105921"/>
              <a:gd name="connsiteX3" fmla="*/ 1441796 w 4680000"/>
              <a:gd name="connsiteY3" fmla="*/ 1084717 h 4105921"/>
              <a:gd name="connsiteX4" fmla="*/ 1439760 w 4680000"/>
              <a:gd name="connsiteY4" fmla="*/ 0 h 4105921"/>
              <a:gd name="connsiteX5" fmla="*/ 4680000 w 4680000"/>
              <a:gd name="connsiteY5" fmla="*/ 1921 h 4105921"/>
              <a:gd name="connsiteX6" fmla="*/ 4680000 w 4680000"/>
              <a:gd name="connsiteY6" fmla="*/ 1921 h 4105921"/>
              <a:gd name="connsiteX7" fmla="*/ 4680000 w 4680000"/>
              <a:gd name="connsiteY7" fmla="*/ 4105921 h 4105921"/>
              <a:gd name="connsiteX8" fmla="*/ 0 w 4680000"/>
              <a:gd name="connsiteY8" fmla="*/ 4105921 h 4105921"/>
              <a:gd name="connsiteX9" fmla="*/ 0 w 4680000"/>
              <a:gd name="connsiteY9" fmla="*/ 1921 h 4105921"/>
              <a:gd name="connsiteX0" fmla="*/ 0 w 4680000"/>
              <a:gd name="connsiteY0" fmla="*/ 1921 h 4105921"/>
              <a:gd name="connsiteX1" fmla="*/ 479527 w 4680000"/>
              <a:gd name="connsiteY1" fmla="*/ 1016 h 4105921"/>
              <a:gd name="connsiteX2" fmla="*/ 483869 w 4680000"/>
              <a:gd name="connsiteY2" fmla="*/ 1186262 h 4105921"/>
              <a:gd name="connsiteX3" fmla="*/ 1441796 w 4680000"/>
              <a:gd name="connsiteY3" fmla="*/ 1084717 h 4105921"/>
              <a:gd name="connsiteX4" fmla="*/ 1439760 w 4680000"/>
              <a:gd name="connsiteY4" fmla="*/ 0 h 4105921"/>
              <a:gd name="connsiteX5" fmla="*/ 4680000 w 4680000"/>
              <a:gd name="connsiteY5" fmla="*/ 1921 h 4105921"/>
              <a:gd name="connsiteX6" fmla="*/ 4680000 w 4680000"/>
              <a:gd name="connsiteY6" fmla="*/ 1921 h 4105921"/>
              <a:gd name="connsiteX7" fmla="*/ 4680000 w 4680000"/>
              <a:gd name="connsiteY7" fmla="*/ 4105921 h 4105921"/>
              <a:gd name="connsiteX8" fmla="*/ 0 w 4680000"/>
              <a:gd name="connsiteY8" fmla="*/ 4105921 h 4105921"/>
              <a:gd name="connsiteX9" fmla="*/ 0 w 4680000"/>
              <a:gd name="connsiteY9" fmla="*/ 1921 h 4105921"/>
              <a:gd name="connsiteX0" fmla="*/ 0 w 4680000"/>
              <a:gd name="connsiteY0" fmla="*/ 1921 h 4105921"/>
              <a:gd name="connsiteX1" fmla="*/ 479527 w 4680000"/>
              <a:gd name="connsiteY1" fmla="*/ 1016 h 4105921"/>
              <a:gd name="connsiteX2" fmla="*/ 475864 w 4680000"/>
              <a:gd name="connsiteY2" fmla="*/ 1186262 h 4105921"/>
              <a:gd name="connsiteX3" fmla="*/ 1441796 w 4680000"/>
              <a:gd name="connsiteY3" fmla="*/ 1084717 h 4105921"/>
              <a:gd name="connsiteX4" fmla="*/ 1439760 w 4680000"/>
              <a:gd name="connsiteY4" fmla="*/ 0 h 4105921"/>
              <a:gd name="connsiteX5" fmla="*/ 4680000 w 4680000"/>
              <a:gd name="connsiteY5" fmla="*/ 1921 h 4105921"/>
              <a:gd name="connsiteX6" fmla="*/ 4680000 w 4680000"/>
              <a:gd name="connsiteY6" fmla="*/ 1921 h 4105921"/>
              <a:gd name="connsiteX7" fmla="*/ 4680000 w 4680000"/>
              <a:gd name="connsiteY7" fmla="*/ 4105921 h 4105921"/>
              <a:gd name="connsiteX8" fmla="*/ 0 w 4680000"/>
              <a:gd name="connsiteY8" fmla="*/ 4105921 h 4105921"/>
              <a:gd name="connsiteX9" fmla="*/ 0 w 4680000"/>
              <a:gd name="connsiteY9" fmla="*/ 1921 h 4105921"/>
              <a:gd name="connsiteX0" fmla="*/ 0 w 4680000"/>
              <a:gd name="connsiteY0" fmla="*/ 1921 h 4105921"/>
              <a:gd name="connsiteX1" fmla="*/ 479527 w 4680000"/>
              <a:gd name="connsiteY1" fmla="*/ 1016 h 4105921"/>
              <a:gd name="connsiteX2" fmla="*/ 475864 w 4680000"/>
              <a:gd name="connsiteY2" fmla="*/ 1186262 h 4105921"/>
              <a:gd name="connsiteX3" fmla="*/ 1441796 w 4680000"/>
              <a:gd name="connsiteY3" fmla="*/ 1084717 h 4105921"/>
              <a:gd name="connsiteX4" fmla="*/ 1610529 w 4680000"/>
              <a:gd name="connsiteY4" fmla="*/ 0 h 4105921"/>
              <a:gd name="connsiteX5" fmla="*/ 4680000 w 4680000"/>
              <a:gd name="connsiteY5" fmla="*/ 1921 h 4105921"/>
              <a:gd name="connsiteX6" fmla="*/ 4680000 w 4680000"/>
              <a:gd name="connsiteY6" fmla="*/ 1921 h 4105921"/>
              <a:gd name="connsiteX7" fmla="*/ 4680000 w 4680000"/>
              <a:gd name="connsiteY7" fmla="*/ 4105921 h 4105921"/>
              <a:gd name="connsiteX8" fmla="*/ 0 w 4680000"/>
              <a:gd name="connsiteY8" fmla="*/ 4105921 h 4105921"/>
              <a:gd name="connsiteX9" fmla="*/ 0 w 4680000"/>
              <a:gd name="connsiteY9" fmla="*/ 1921 h 4105921"/>
              <a:gd name="connsiteX0" fmla="*/ 0 w 4680000"/>
              <a:gd name="connsiteY0" fmla="*/ 1921 h 4105921"/>
              <a:gd name="connsiteX1" fmla="*/ 479527 w 4680000"/>
              <a:gd name="connsiteY1" fmla="*/ 1016 h 4105921"/>
              <a:gd name="connsiteX2" fmla="*/ 475864 w 4680000"/>
              <a:gd name="connsiteY2" fmla="*/ 1186262 h 4105921"/>
              <a:gd name="connsiteX3" fmla="*/ 1615234 w 4680000"/>
              <a:gd name="connsiteY3" fmla="*/ 1197010 h 4105921"/>
              <a:gd name="connsiteX4" fmla="*/ 1610529 w 4680000"/>
              <a:gd name="connsiteY4" fmla="*/ 0 h 4105921"/>
              <a:gd name="connsiteX5" fmla="*/ 4680000 w 4680000"/>
              <a:gd name="connsiteY5" fmla="*/ 1921 h 4105921"/>
              <a:gd name="connsiteX6" fmla="*/ 4680000 w 4680000"/>
              <a:gd name="connsiteY6" fmla="*/ 1921 h 4105921"/>
              <a:gd name="connsiteX7" fmla="*/ 4680000 w 4680000"/>
              <a:gd name="connsiteY7" fmla="*/ 4105921 h 4105921"/>
              <a:gd name="connsiteX8" fmla="*/ 0 w 4680000"/>
              <a:gd name="connsiteY8" fmla="*/ 4105921 h 4105921"/>
              <a:gd name="connsiteX9" fmla="*/ 0 w 4680000"/>
              <a:gd name="connsiteY9" fmla="*/ 1921 h 4105921"/>
              <a:gd name="connsiteX0" fmla="*/ 0 w 4680000"/>
              <a:gd name="connsiteY0" fmla="*/ 905 h 4104905"/>
              <a:gd name="connsiteX1" fmla="*/ 479527 w 4680000"/>
              <a:gd name="connsiteY1" fmla="*/ 0 h 4104905"/>
              <a:gd name="connsiteX2" fmla="*/ 475864 w 4680000"/>
              <a:gd name="connsiteY2" fmla="*/ 1185246 h 4104905"/>
              <a:gd name="connsiteX3" fmla="*/ 1615234 w 4680000"/>
              <a:gd name="connsiteY3" fmla="*/ 1195994 h 4104905"/>
              <a:gd name="connsiteX4" fmla="*/ 1615866 w 4680000"/>
              <a:gd name="connsiteY4" fmla="*/ 4207 h 4104905"/>
              <a:gd name="connsiteX5" fmla="*/ 4680000 w 4680000"/>
              <a:gd name="connsiteY5" fmla="*/ 905 h 4104905"/>
              <a:gd name="connsiteX6" fmla="*/ 4680000 w 4680000"/>
              <a:gd name="connsiteY6" fmla="*/ 905 h 4104905"/>
              <a:gd name="connsiteX7" fmla="*/ 4680000 w 4680000"/>
              <a:gd name="connsiteY7" fmla="*/ 4104905 h 4104905"/>
              <a:gd name="connsiteX8" fmla="*/ 0 w 4680000"/>
              <a:gd name="connsiteY8" fmla="*/ 4104905 h 4104905"/>
              <a:gd name="connsiteX9" fmla="*/ 0 w 4680000"/>
              <a:gd name="connsiteY9" fmla="*/ 905 h 4104905"/>
              <a:gd name="connsiteX0" fmla="*/ 0 w 4680000"/>
              <a:gd name="connsiteY0" fmla="*/ 905 h 4104905"/>
              <a:gd name="connsiteX1" fmla="*/ 479527 w 4680000"/>
              <a:gd name="connsiteY1" fmla="*/ 0 h 4104905"/>
              <a:gd name="connsiteX2" fmla="*/ 478532 w 4680000"/>
              <a:gd name="connsiteY2" fmla="*/ 1187857 h 4104905"/>
              <a:gd name="connsiteX3" fmla="*/ 1615234 w 4680000"/>
              <a:gd name="connsiteY3" fmla="*/ 1195994 h 4104905"/>
              <a:gd name="connsiteX4" fmla="*/ 1615866 w 4680000"/>
              <a:gd name="connsiteY4" fmla="*/ 4207 h 4104905"/>
              <a:gd name="connsiteX5" fmla="*/ 4680000 w 4680000"/>
              <a:gd name="connsiteY5" fmla="*/ 905 h 4104905"/>
              <a:gd name="connsiteX6" fmla="*/ 4680000 w 4680000"/>
              <a:gd name="connsiteY6" fmla="*/ 905 h 4104905"/>
              <a:gd name="connsiteX7" fmla="*/ 4680000 w 4680000"/>
              <a:gd name="connsiteY7" fmla="*/ 4104905 h 4104905"/>
              <a:gd name="connsiteX8" fmla="*/ 0 w 4680000"/>
              <a:gd name="connsiteY8" fmla="*/ 4104905 h 4104905"/>
              <a:gd name="connsiteX9" fmla="*/ 0 w 4680000"/>
              <a:gd name="connsiteY9" fmla="*/ 905 h 4104905"/>
              <a:gd name="connsiteX0" fmla="*/ 0 w 4680000"/>
              <a:gd name="connsiteY0" fmla="*/ 905 h 4104905"/>
              <a:gd name="connsiteX1" fmla="*/ 479527 w 4680000"/>
              <a:gd name="connsiteY1" fmla="*/ 0 h 4104905"/>
              <a:gd name="connsiteX2" fmla="*/ 478532 w 4680000"/>
              <a:gd name="connsiteY2" fmla="*/ 1187857 h 4104905"/>
              <a:gd name="connsiteX3" fmla="*/ 1615234 w 4680000"/>
              <a:gd name="connsiteY3" fmla="*/ 1185548 h 4104905"/>
              <a:gd name="connsiteX4" fmla="*/ 1615866 w 4680000"/>
              <a:gd name="connsiteY4" fmla="*/ 4207 h 4104905"/>
              <a:gd name="connsiteX5" fmla="*/ 4680000 w 4680000"/>
              <a:gd name="connsiteY5" fmla="*/ 905 h 4104905"/>
              <a:gd name="connsiteX6" fmla="*/ 4680000 w 4680000"/>
              <a:gd name="connsiteY6" fmla="*/ 905 h 4104905"/>
              <a:gd name="connsiteX7" fmla="*/ 4680000 w 4680000"/>
              <a:gd name="connsiteY7" fmla="*/ 4104905 h 4104905"/>
              <a:gd name="connsiteX8" fmla="*/ 0 w 4680000"/>
              <a:gd name="connsiteY8" fmla="*/ 4104905 h 4104905"/>
              <a:gd name="connsiteX9" fmla="*/ 0 w 4680000"/>
              <a:gd name="connsiteY9" fmla="*/ 905 h 4104905"/>
              <a:gd name="connsiteX0" fmla="*/ 0 w 4680000"/>
              <a:gd name="connsiteY0" fmla="*/ 905 h 4104905"/>
              <a:gd name="connsiteX1" fmla="*/ 479527 w 4680000"/>
              <a:gd name="connsiteY1" fmla="*/ 0 h 4104905"/>
              <a:gd name="connsiteX2" fmla="*/ 478532 w 4680000"/>
              <a:gd name="connsiteY2" fmla="*/ 1187857 h 4104905"/>
              <a:gd name="connsiteX3" fmla="*/ 1615234 w 4680000"/>
              <a:gd name="connsiteY3" fmla="*/ 1193383 h 4104905"/>
              <a:gd name="connsiteX4" fmla="*/ 1615866 w 4680000"/>
              <a:gd name="connsiteY4" fmla="*/ 4207 h 4104905"/>
              <a:gd name="connsiteX5" fmla="*/ 4680000 w 4680000"/>
              <a:gd name="connsiteY5" fmla="*/ 905 h 4104905"/>
              <a:gd name="connsiteX6" fmla="*/ 4680000 w 4680000"/>
              <a:gd name="connsiteY6" fmla="*/ 905 h 4104905"/>
              <a:gd name="connsiteX7" fmla="*/ 4680000 w 4680000"/>
              <a:gd name="connsiteY7" fmla="*/ 4104905 h 4104905"/>
              <a:gd name="connsiteX8" fmla="*/ 0 w 4680000"/>
              <a:gd name="connsiteY8" fmla="*/ 4104905 h 4104905"/>
              <a:gd name="connsiteX9" fmla="*/ 0 w 4680000"/>
              <a:gd name="connsiteY9" fmla="*/ 905 h 4104905"/>
              <a:gd name="connsiteX0" fmla="*/ 0 w 4680000"/>
              <a:gd name="connsiteY0" fmla="*/ 905 h 4104905"/>
              <a:gd name="connsiteX1" fmla="*/ 479527 w 4680000"/>
              <a:gd name="connsiteY1" fmla="*/ 0 h 4104905"/>
              <a:gd name="connsiteX2" fmla="*/ 478532 w 4680000"/>
              <a:gd name="connsiteY2" fmla="*/ 1187857 h 4104905"/>
              <a:gd name="connsiteX3" fmla="*/ 1617902 w 4680000"/>
              <a:gd name="connsiteY3" fmla="*/ 1193383 h 4104905"/>
              <a:gd name="connsiteX4" fmla="*/ 1615866 w 4680000"/>
              <a:gd name="connsiteY4" fmla="*/ 4207 h 4104905"/>
              <a:gd name="connsiteX5" fmla="*/ 4680000 w 4680000"/>
              <a:gd name="connsiteY5" fmla="*/ 905 h 4104905"/>
              <a:gd name="connsiteX6" fmla="*/ 4680000 w 4680000"/>
              <a:gd name="connsiteY6" fmla="*/ 905 h 4104905"/>
              <a:gd name="connsiteX7" fmla="*/ 4680000 w 4680000"/>
              <a:gd name="connsiteY7" fmla="*/ 4104905 h 4104905"/>
              <a:gd name="connsiteX8" fmla="*/ 0 w 4680000"/>
              <a:gd name="connsiteY8" fmla="*/ 4104905 h 4104905"/>
              <a:gd name="connsiteX9" fmla="*/ 0 w 4680000"/>
              <a:gd name="connsiteY9" fmla="*/ 905 h 4104905"/>
              <a:gd name="connsiteX0" fmla="*/ 0 w 4680000"/>
              <a:gd name="connsiteY0" fmla="*/ 905 h 4104905"/>
              <a:gd name="connsiteX1" fmla="*/ 479527 w 4680000"/>
              <a:gd name="connsiteY1" fmla="*/ 0 h 4104905"/>
              <a:gd name="connsiteX2" fmla="*/ 478532 w 4680000"/>
              <a:gd name="connsiteY2" fmla="*/ 1187857 h 4104905"/>
              <a:gd name="connsiteX3" fmla="*/ 1617902 w 4680000"/>
              <a:gd name="connsiteY3" fmla="*/ 1193383 h 4104905"/>
              <a:gd name="connsiteX4" fmla="*/ 1615866 w 4680000"/>
              <a:gd name="connsiteY4" fmla="*/ 4207 h 4104905"/>
              <a:gd name="connsiteX5" fmla="*/ 4680000 w 4680000"/>
              <a:gd name="connsiteY5" fmla="*/ 905 h 4104905"/>
              <a:gd name="connsiteX6" fmla="*/ 4680000 w 4680000"/>
              <a:gd name="connsiteY6" fmla="*/ 905 h 4104905"/>
              <a:gd name="connsiteX7" fmla="*/ 4680000 w 4680000"/>
              <a:gd name="connsiteY7" fmla="*/ 4104905 h 4104905"/>
              <a:gd name="connsiteX8" fmla="*/ 0 w 4680000"/>
              <a:gd name="connsiteY8" fmla="*/ 4104905 h 4104905"/>
              <a:gd name="connsiteX9" fmla="*/ 0 w 4680000"/>
              <a:gd name="connsiteY9" fmla="*/ 905 h 4104905"/>
              <a:gd name="connsiteX0" fmla="*/ 0 w 4680000"/>
              <a:gd name="connsiteY0" fmla="*/ 905 h 4104905"/>
              <a:gd name="connsiteX1" fmla="*/ 479527 w 4680000"/>
              <a:gd name="connsiteY1" fmla="*/ 0 h 4104905"/>
              <a:gd name="connsiteX2" fmla="*/ 478532 w 4680000"/>
              <a:gd name="connsiteY2" fmla="*/ 1187857 h 4104905"/>
              <a:gd name="connsiteX3" fmla="*/ 1617902 w 4680000"/>
              <a:gd name="connsiteY3" fmla="*/ 1193383 h 4104905"/>
              <a:gd name="connsiteX4" fmla="*/ 1615866 w 4680000"/>
              <a:gd name="connsiteY4" fmla="*/ 4207 h 4104905"/>
              <a:gd name="connsiteX5" fmla="*/ 4680000 w 4680000"/>
              <a:gd name="connsiteY5" fmla="*/ 905 h 4104905"/>
              <a:gd name="connsiteX6" fmla="*/ 4680000 w 4680000"/>
              <a:gd name="connsiteY6" fmla="*/ 905 h 4104905"/>
              <a:gd name="connsiteX7" fmla="*/ 4680000 w 4680000"/>
              <a:gd name="connsiteY7" fmla="*/ 4104905 h 4104905"/>
              <a:gd name="connsiteX8" fmla="*/ 0 w 4680000"/>
              <a:gd name="connsiteY8" fmla="*/ 4104905 h 4104905"/>
              <a:gd name="connsiteX9" fmla="*/ 0 w 4680000"/>
              <a:gd name="connsiteY9" fmla="*/ 905 h 4104905"/>
              <a:gd name="connsiteX0" fmla="*/ 0 w 4680000"/>
              <a:gd name="connsiteY0" fmla="*/ 905 h 4104905"/>
              <a:gd name="connsiteX1" fmla="*/ 479527 w 4680000"/>
              <a:gd name="connsiteY1" fmla="*/ 0 h 4104905"/>
              <a:gd name="connsiteX2" fmla="*/ 478532 w 4680000"/>
              <a:gd name="connsiteY2" fmla="*/ 1187857 h 4104905"/>
              <a:gd name="connsiteX3" fmla="*/ 1617902 w 4680000"/>
              <a:gd name="connsiteY3" fmla="*/ 1193383 h 4104905"/>
              <a:gd name="connsiteX4" fmla="*/ 1618534 w 4680000"/>
              <a:gd name="connsiteY4" fmla="*/ 1596 h 4104905"/>
              <a:gd name="connsiteX5" fmla="*/ 4680000 w 4680000"/>
              <a:gd name="connsiteY5" fmla="*/ 905 h 4104905"/>
              <a:gd name="connsiteX6" fmla="*/ 4680000 w 4680000"/>
              <a:gd name="connsiteY6" fmla="*/ 905 h 4104905"/>
              <a:gd name="connsiteX7" fmla="*/ 4680000 w 4680000"/>
              <a:gd name="connsiteY7" fmla="*/ 4104905 h 4104905"/>
              <a:gd name="connsiteX8" fmla="*/ 0 w 4680000"/>
              <a:gd name="connsiteY8" fmla="*/ 4104905 h 4104905"/>
              <a:gd name="connsiteX9" fmla="*/ 0 w 4680000"/>
              <a:gd name="connsiteY9" fmla="*/ 905 h 4104905"/>
              <a:gd name="connsiteX0" fmla="*/ 0 w 4680000"/>
              <a:gd name="connsiteY0" fmla="*/ 905 h 4104905"/>
              <a:gd name="connsiteX1" fmla="*/ 479527 w 4680000"/>
              <a:gd name="connsiteY1" fmla="*/ 0 h 4104905"/>
              <a:gd name="connsiteX2" fmla="*/ 478532 w 4680000"/>
              <a:gd name="connsiteY2" fmla="*/ 1187857 h 4104905"/>
              <a:gd name="connsiteX3" fmla="*/ 1617902 w 4680000"/>
              <a:gd name="connsiteY3" fmla="*/ 1193383 h 4104905"/>
              <a:gd name="connsiteX4" fmla="*/ 1615866 w 4680000"/>
              <a:gd name="connsiteY4" fmla="*/ 6819 h 4104905"/>
              <a:gd name="connsiteX5" fmla="*/ 4680000 w 4680000"/>
              <a:gd name="connsiteY5" fmla="*/ 905 h 4104905"/>
              <a:gd name="connsiteX6" fmla="*/ 4680000 w 4680000"/>
              <a:gd name="connsiteY6" fmla="*/ 905 h 4104905"/>
              <a:gd name="connsiteX7" fmla="*/ 4680000 w 4680000"/>
              <a:gd name="connsiteY7" fmla="*/ 4104905 h 4104905"/>
              <a:gd name="connsiteX8" fmla="*/ 0 w 4680000"/>
              <a:gd name="connsiteY8" fmla="*/ 4104905 h 4104905"/>
              <a:gd name="connsiteX9" fmla="*/ 0 w 4680000"/>
              <a:gd name="connsiteY9" fmla="*/ 905 h 4104905"/>
              <a:gd name="connsiteX0" fmla="*/ 0 w 4680000"/>
              <a:gd name="connsiteY0" fmla="*/ 905 h 4104905"/>
              <a:gd name="connsiteX1" fmla="*/ 479527 w 4680000"/>
              <a:gd name="connsiteY1" fmla="*/ 0 h 4104905"/>
              <a:gd name="connsiteX2" fmla="*/ 478532 w 4680000"/>
              <a:gd name="connsiteY2" fmla="*/ 1187857 h 4104905"/>
              <a:gd name="connsiteX3" fmla="*/ 1628575 w 4680000"/>
              <a:gd name="connsiteY3" fmla="*/ 1185548 h 4104905"/>
              <a:gd name="connsiteX4" fmla="*/ 1615866 w 4680000"/>
              <a:gd name="connsiteY4" fmla="*/ 6819 h 4104905"/>
              <a:gd name="connsiteX5" fmla="*/ 4680000 w 4680000"/>
              <a:gd name="connsiteY5" fmla="*/ 905 h 4104905"/>
              <a:gd name="connsiteX6" fmla="*/ 4680000 w 4680000"/>
              <a:gd name="connsiteY6" fmla="*/ 905 h 4104905"/>
              <a:gd name="connsiteX7" fmla="*/ 4680000 w 4680000"/>
              <a:gd name="connsiteY7" fmla="*/ 4104905 h 4104905"/>
              <a:gd name="connsiteX8" fmla="*/ 0 w 4680000"/>
              <a:gd name="connsiteY8" fmla="*/ 4104905 h 4104905"/>
              <a:gd name="connsiteX9" fmla="*/ 0 w 4680000"/>
              <a:gd name="connsiteY9" fmla="*/ 905 h 4104905"/>
              <a:gd name="connsiteX0" fmla="*/ 0 w 4680000"/>
              <a:gd name="connsiteY0" fmla="*/ 905 h 4104905"/>
              <a:gd name="connsiteX1" fmla="*/ 479527 w 4680000"/>
              <a:gd name="connsiteY1" fmla="*/ 0 h 4104905"/>
              <a:gd name="connsiteX2" fmla="*/ 478532 w 4680000"/>
              <a:gd name="connsiteY2" fmla="*/ 1187857 h 4104905"/>
              <a:gd name="connsiteX3" fmla="*/ 1620571 w 4680000"/>
              <a:gd name="connsiteY3" fmla="*/ 1185548 h 4104905"/>
              <a:gd name="connsiteX4" fmla="*/ 1615866 w 4680000"/>
              <a:gd name="connsiteY4" fmla="*/ 6819 h 4104905"/>
              <a:gd name="connsiteX5" fmla="*/ 4680000 w 4680000"/>
              <a:gd name="connsiteY5" fmla="*/ 905 h 4104905"/>
              <a:gd name="connsiteX6" fmla="*/ 4680000 w 4680000"/>
              <a:gd name="connsiteY6" fmla="*/ 905 h 4104905"/>
              <a:gd name="connsiteX7" fmla="*/ 4680000 w 4680000"/>
              <a:gd name="connsiteY7" fmla="*/ 4104905 h 4104905"/>
              <a:gd name="connsiteX8" fmla="*/ 0 w 4680000"/>
              <a:gd name="connsiteY8" fmla="*/ 4104905 h 4104905"/>
              <a:gd name="connsiteX9" fmla="*/ 0 w 4680000"/>
              <a:gd name="connsiteY9" fmla="*/ 905 h 4104905"/>
              <a:gd name="connsiteX0" fmla="*/ 0 w 4680000"/>
              <a:gd name="connsiteY0" fmla="*/ 905 h 4104905"/>
              <a:gd name="connsiteX1" fmla="*/ 479527 w 4680000"/>
              <a:gd name="connsiteY1" fmla="*/ 0 h 4104905"/>
              <a:gd name="connsiteX2" fmla="*/ 478532 w 4680000"/>
              <a:gd name="connsiteY2" fmla="*/ 1187857 h 4104905"/>
              <a:gd name="connsiteX3" fmla="*/ 1620571 w 4680000"/>
              <a:gd name="connsiteY3" fmla="*/ 1185548 h 4104905"/>
              <a:gd name="connsiteX4" fmla="*/ 1615866 w 4680000"/>
              <a:gd name="connsiteY4" fmla="*/ 6819 h 4104905"/>
              <a:gd name="connsiteX5" fmla="*/ 4680000 w 4680000"/>
              <a:gd name="connsiteY5" fmla="*/ 905 h 4104905"/>
              <a:gd name="connsiteX6" fmla="*/ 4680000 w 4680000"/>
              <a:gd name="connsiteY6" fmla="*/ 905 h 4104905"/>
              <a:gd name="connsiteX7" fmla="*/ 4680000 w 4680000"/>
              <a:gd name="connsiteY7" fmla="*/ 4104905 h 4104905"/>
              <a:gd name="connsiteX8" fmla="*/ 0 w 4680000"/>
              <a:gd name="connsiteY8" fmla="*/ 4104905 h 4104905"/>
              <a:gd name="connsiteX9" fmla="*/ 0 w 4680000"/>
              <a:gd name="connsiteY9" fmla="*/ 905 h 4104905"/>
              <a:gd name="connsiteX0" fmla="*/ 0 w 4680000"/>
              <a:gd name="connsiteY0" fmla="*/ 905 h 4104905"/>
              <a:gd name="connsiteX1" fmla="*/ 479527 w 4680000"/>
              <a:gd name="connsiteY1" fmla="*/ 0 h 4104905"/>
              <a:gd name="connsiteX2" fmla="*/ 478532 w 4680000"/>
              <a:gd name="connsiteY2" fmla="*/ 1187857 h 4104905"/>
              <a:gd name="connsiteX3" fmla="*/ 1615235 w 4680000"/>
              <a:gd name="connsiteY3" fmla="*/ 1185548 h 4104905"/>
              <a:gd name="connsiteX4" fmla="*/ 1615866 w 4680000"/>
              <a:gd name="connsiteY4" fmla="*/ 6819 h 4104905"/>
              <a:gd name="connsiteX5" fmla="*/ 4680000 w 4680000"/>
              <a:gd name="connsiteY5" fmla="*/ 905 h 4104905"/>
              <a:gd name="connsiteX6" fmla="*/ 4680000 w 4680000"/>
              <a:gd name="connsiteY6" fmla="*/ 905 h 4104905"/>
              <a:gd name="connsiteX7" fmla="*/ 4680000 w 4680000"/>
              <a:gd name="connsiteY7" fmla="*/ 4104905 h 4104905"/>
              <a:gd name="connsiteX8" fmla="*/ 0 w 4680000"/>
              <a:gd name="connsiteY8" fmla="*/ 4104905 h 4104905"/>
              <a:gd name="connsiteX9" fmla="*/ 0 w 4680000"/>
              <a:gd name="connsiteY9" fmla="*/ 905 h 4104905"/>
              <a:gd name="connsiteX0" fmla="*/ 0 w 4680000"/>
              <a:gd name="connsiteY0" fmla="*/ 905 h 4104905"/>
              <a:gd name="connsiteX1" fmla="*/ 479527 w 4680000"/>
              <a:gd name="connsiteY1" fmla="*/ 0 h 4104905"/>
              <a:gd name="connsiteX2" fmla="*/ 1615235 w 4680000"/>
              <a:gd name="connsiteY2" fmla="*/ 1185548 h 4104905"/>
              <a:gd name="connsiteX3" fmla="*/ 1615866 w 4680000"/>
              <a:gd name="connsiteY3" fmla="*/ 6819 h 4104905"/>
              <a:gd name="connsiteX4" fmla="*/ 4680000 w 4680000"/>
              <a:gd name="connsiteY4" fmla="*/ 905 h 4104905"/>
              <a:gd name="connsiteX5" fmla="*/ 4680000 w 4680000"/>
              <a:gd name="connsiteY5" fmla="*/ 905 h 4104905"/>
              <a:gd name="connsiteX6" fmla="*/ 4680000 w 4680000"/>
              <a:gd name="connsiteY6" fmla="*/ 4104905 h 4104905"/>
              <a:gd name="connsiteX7" fmla="*/ 0 w 4680000"/>
              <a:gd name="connsiteY7" fmla="*/ 4104905 h 4104905"/>
              <a:gd name="connsiteX8" fmla="*/ 0 w 4680000"/>
              <a:gd name="connsiteY8" fmla="*/ 905 h 4104905"/>
              <a:gd name="connsiteX0" fmla="*/ 0 w 4680000"/>
              <a:gd name="connsiteY0" fmla="*/ 905 h 4104905"/>
              <a:gd name="connsiteX1" fmla="*/ 479527 w 4680000"/>
              <a:gd name="connsiteY1" fmla="*/ 0 h 4104905"/>
              <a:gd name="connsiteX2" fmla="*/ 1615866 w 4680000"/>
              <a:gd name="connsiteY2" fmla="*/ 6819 h 4104905"/>
              <a:gd name="connsiteX3" fmla="*/ 4680000 w 4680000"/>
              <a:gd name="connsiteY3" fmla="*/ 905 h 4104905"/>
              <a:gd name="connsiteX4" fmla="*/ 4680000 w 4680000"/>
              <a:gd name="connsiteY4" fmla="*/ 905 h 4104905"/>
              <a:gd name="connsiteX5" fmla="*/ 4680000 w 4680000"/>
              <a:gd name="connsiteY5" fmla="*/ 4104905 h 4104905"/>
              <a:gd name="connsiteX6" fmla="*/ 0 w 4680000"/>
              <a:gd name="connsiteY6" fmla="*/ 4104905 h 4104905"/>
              <a:gd name="connsiteX7" fmla="*/ 0 w 4680000"/>
              <a:gd name="connsiteY7" fmla="*/ 905 h 4104905"/>
              <a:gd name="connsiteX0" fmla="*/ 0 w 4680000"/>
              <a:gd name="connsiteY0" fmla="*/ 905 h 4104905"/>
              <a:gd name="connsiteX1" fmla="*/ 479527 w 4680000"/>
              <a:gd name="connsiteY1" fmla="*/ 0 h 4104905"/>
              <a:gd name="connsiteX2" fmla="*/ 4680000 w 4680000"/>
              <a:gd name="connsiteY2" fmla="*/ 905 h 4104905"/>
              <a:gd name="connsiteX3" fmla="*/ 4680000 w 4680000"/>
              <a:gd name="connsiteY3" fmla="*/ 905 h 4104905"/>
              <a:gd name="connsiteX4" fmla="*/ 4680000 w 4680000"/>
              <a:gd name="connsiteY4" fmla="*/ 4104905 h 4104905"/>
              <a:gd name="connsiteX5" fmla="*/ 0 w 4680000"/>
              <a:gd name="connsiteY5" fmla="*/ 4104905 h 4104905"/>
              <a:gd name="connsiteX6" fmla="*/ 0 w 4680000"/>
              <a:gd name="connsiteY6" fmla="*/ 905 h 4104905"/>
              <a:gd name="connsiteX0" fmla="*/ 0 w 4680000"/>
              <a:gd name="connsiteY0" fmla="*/ -1 h 4103999"/>
              <a:gd name="connsiteX1" fmla="*/ 4680000 w 4680000"/>
              <a:gd name="connsiteY1" fmla="*/ -1 h 4103999"/>
              <a:gd name="connsiteX2" fmla="*/ 4680000 w 4680000"/>
              <a:gd name="connsiteY2" fmla="*/ -1 h 4103999"/>
              <a:gd name="connsiteX3" fmla="*/ 4680000 w 4680000"/>
              <a:gd name="connsiteY3" fmla="*/ 4103999 h 4103999"/>
              <a:gd name="connsiteX4" fmla="*/ 0 w 4680000"/>
              <a:gd name="connsiteY4" fmla="*/ 4103999 h 4103999"/>
              <a:gd name="connsiteX5" fmla="*/ 0 w 4680000"/>
              <a:gd name="connsiteY5" fmla="*/ -1 h 410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80000" h="4103999">
                <a:moveTo>
                  <a:pt x="0" y="-1"/>
                </a:moveTo>
                <a:lnTo>
                  <a:pt x="4680000" y="-1"/>
                </a:lnTo>
                <a:lnTo>
                  <a:pt x="4680000" y="-1"/>
                </a:lnTo>
                <a:lnTo>
                  <a:pt x="4680000" y="4103999"/>
                </a:lnTo>
                <a:lnTo>
                  <a:pt x="0" y="4103999"/>
                </a:lnTo>
                <a:lnTo>
                  <a:pt x="0" y="-1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effectLst>
            <a:outerShdw blurRad="254000" dist="12700" dir="5400000" algn="t" rotWithShape="0">
              <a:prstClr val="black">
                <a:alpha val="20000"/>
              </a:prstClr>
            </a:outerShdw>
          </a:effectLst>
        </p:spPr>
        <p:txBody>
          <a:bodyPr lIns="216000" tIns="72000" rIns="216000" bIns="0" anchor="b" anchorCtr="0">
            <a:noAutofit/>
          </a:bodyPr>
          <a:lstStyle>
            <a:lvl1pPr>
              <a:lnSpc>
                <a:spcPts val="3200"/>
              </a:lnSpc>
              <a:defRPr lang="de-DE" dirty="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7128952" y="5256683"/>
            <a:ext cx="1440000" cy="144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3. April 2019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07144" y="5256699"/>
            <a:ext cx="4896000" cy="144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WWF Präsentation | Titel | Anlass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40960" y="5256699"/>
            <a:ext cx="360000" cy="144000"/>
          </a:xfrm>
          <a:prstGeom prst="rect">
            <a:avLst/>
          </a:prstGeom>
        </p:spPr>
        <p:txBody>
          <a:bodyPr/>
          <a:lstStyle/>
          <a:p>
            <a:fld id="{E475C7B0-62B8-48D9-B834-62EC2DD669EA}" type="slidenum">
              <a:rPr lang="de-DE" smtClean="0"/>
              <a:t>‹#›</a:t>
            </a:fld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0A8F2891-C387-6844-AD55-FDB57F6033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24" y="216123"/>
            <a:ext cx="773055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89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anzseitiges Bild, Titel und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7128952" y="5256683"/>
            <a:ext cx="1440000" cy="144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3. April 2019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07144" y="5256699"/>
            <a:ext cx="4896000" cy="144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WWF Präsentation | Titel | Anlass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40960" y="5256699"/>
            <a:ext cx="360000" cy="144000"/>
          </a:xfrm>
          <a:prstGeom prst="rect">
            <a:avLst/>
          </a:prstGeom>
        </p:spPr>
        <p:txBody>
          <a:bodyPr/>
          <a:lstStyle/>
          <a:p>
            <a:fld id="{E475C7B0-62B8-48D9-B834-62EC2DD669EA}" type="slidenum">
              <a:rPr lang="de-DE" smtClean="0"/>
              <a:t>‹#›</a:t>
            </a:fld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217025" cy="5184775"/>
          </a:xfrm>
          <a:custGeom>
            <a:avLst/>
            <a:gdLst/>
            <a:ahLst/>
            <a:cxnLst/>
            <a:rect l="l" t="t" r="r" b="b"/>
            <a:pathLst>
              <a:path w="9217025" h="5184775">
                <a:moveTo>
                  <a:pt x="432048" y="432147"/>
                </a:moveTo>
                <a:lnTo>
                  <a:pt x="432048" y="1368147"/>
                </a:lnTo>
                <a:lnTo>
                  <a:pt x="1260048" y="1368147"/>
                </a:lnTo>
                <a:lnTo>
                  <a:pt x="1260048" y="432147"/>
                </a:lnTo>
                <a:close/>
                <a:moveTo>
                  <a:pt x="0" y="0"/>
                </a:moveTo>
                <a:lnTo>
                  <a:pt x="9217025" y="0"/>
                </a:lnTo>
                <a:lnTo>
                  <a:pt x="9217025" y="5184775"/>
                </a:lnTo>
                <a:lnTo>
                  <a:pt x="0" y="5184775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1440000" tIns="1944000" rIns="1440000"/>
          <a:lstStyle>
            <a:lvl1pPr marL="0" indent="0" algn="ctr">
              <a:buNone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32600" y="2736499"/>
            <a:ext cx="5400000" cy="576000"/>
          </a:xfrm>
          <a:custGeom>
            <a:avLst/>
            <a:gdLst>
              <a:gd name="connsiteX0" fmla="*/ 0 w 4680000"/>
              <a:gd name="connsiteY0" fmla="*/ 0 h 4104000"/>
              <a:gd name="connsiteX1" fmla="*/ 4680000 w 4680000"/>
              <a:gd name="connsiteY1" fmla="*/ 0 h 4104000"/>
              <a:gd name="connsiteX2" fmla="*/ 4680000 w 4680000"/>
              <a:gd name="connsiteY2" fmla="*/ 0 h 4104000"/>
              <a:gd name="connsiteX3" fmla="*/ 4680000 w 4680000"/>
              <a:gd name="connsiteY3" fmla="*/ 4104000 h 4104000"/>
              <a:gd name="connsiteX4" fmla="*/ 0 w 4680000"/>
              <a:gd name="connsiteY4" fmla="*/ 4104000 h 4104000"/>
              <a:gd name="connsiteX5" fmla="*/ 0 w 4680000"/>
              <a:gd name="connsiteY5" fmla="*/ 0 h 4104000"/>
              <a:gd name="connsiteX0" fmla="*/ 0 w 4680000"/>
              <a:gd name="connsiteY0" fmla="*/ 905 h 4104905"/>
              <a:gd name="connsiteX1" fmla="*/ 1514198 w 4680000"/>
              <a:gd name="connsiteY1" fmla="*/ 0 h 4104905"/>
              <a:gd name="connsiteX2" fmla="*/ 4680000 w 4680000"/>
              <a:gd name="connsiteY2" fmla="*/ 905 h 4104905"/>
              <a:gd name="connsiteX3" fmla="*/ 4680000 w 4680000"/>
              <a:gd name="connsiteY3" fmla="*/ 905 h 4104905"/>
              <a:gd name="connsiteX4" fmla="*/ 4680000 w 4680000"/>
              <a:gd name="connsiteY4" fmla="*/ 4104905 h 4104905"/>
              <a:gd name="connsiteX5" fmla="*/ 0 w 4680000"/>
              <a:gd name="connsiteY5" fmla="*/ 4104905 h 4104905"/>
              <a:gd name="connsiteX6" fmla="*/ 0 w 4680000"/>
              <a:gd name="connsiteY6" fmla="*/ 905 h 4104905"/>
              <a:gd name="connsiteX0" fmla="*/ 0 w 4680000"/>
              <a:gd name="connsiteY0" fmla="*/ 905 h 4104905"/>
              <a:gd name="connsiteX1" fmla="*/ 1514198 w 4680000"/>
              <a:gd name="connsiteY1" fmla="*/ 0 h 4104905"/>
              <a:gd name="connsiteX2" fmla="*/ 4680000 w 4680000"/>
              <a:gd name="connsiteY2" fmla="*/ 905 h 4104905"/>
              <a:gd name="connsiteX3" fmla="*/ 4680000 w 4680000"/>
              <a:gd name="connsiteY3" fmla="*/ 905 h 4104905"/>
              <a:gd name="connsiteX4" fmla="*/ 4680000 w 4680000"/>
              <a:gd name="connsiteY4" fmla="*/ 4104905 h 4104905"/>
              <a:gd name="connsiteX5" fmla="*/ 0 w 4680000"/>
              <a:gd name="connsiteY5" fmla="*/ 4104905 h 4104905"/>
              <a:gd name="connsiteX6" fmla="*/ 0 w 4680000"/>
              <a:gd name="connsiteY6" fmla="*/ 905 h 4104905"/>
              <a:gd name="connsiteX0" fmla="*/ 0 w 4680000"/>
              <a:gd name="connsiteY0" fmla="*/ 905 h 4104905"/>
              <a:gd name="connsiteX1" fmla="*/ 1079093 w 4680000"/>
              <a:gd name="connsiteY1" fmla="*/ 1 h 4104905"/>
              <a:gd name="connsiteX2" fmla="*/ 1514198 w 4680000"/>
              <a:gd name="connsiteY2" fmla="*/ 0 h 4104905"/>
              <a:gd name="connsiteX3" fmla="*/ 4680000 w 4680000"/>
              <a:gd name="connsiteY3" fmla="*/ 905 h 4104905"/>
              <a:gd name="connsiteX4" fmla="*/ 4680000 w 4680000"/>
              <a:gd name="connsiteY4" fmla="*/ 905 h 4104905"/>
              <a:gd name="connsiteX5" fmla="*/ 4680000 w 4680000"/>
              <a:gd name="connsiteY5" fmla="*/ 4104905 h 4104905"/>
              <a:gd name="connsiteX6" fmla="*/ 0 w 4680000"/>
              <a:gd name="connsiteY6" fmla="*/ 4104905 h 4104905"/>
              <a:gd name="connsiteX7" fmla="*/ 0 w 4680000"/>
              <a:gd name="connsiteY7" fmla="*/ 905 h 4104905"/>
              <a:gd name="connsiteX0" fmla="*/ 0 w 4680000"/>
              <a:gd name="connsiteY0" fmla="*/ 905 h 4104905"/>
              <a:gd name="connsiteX1" fmla="*/ 1531194 w 4680000"/>
              <a:gd name="connsiteY1" fmla="*/ 1097960 h 4104905"/>
              <a:gd name="connsiteX2" fmla="*/ 1514198 w 4680000"/>
              <a:gd name="connsiteY2" fmla="*/ 0 h 4104905"/>
              <a:gd name="connsiteX3" fmla="*/ 4680000 w 4680000"/>
              <a:gd name="connsiteY3" fmla="*/ 905 h 4104905"/>
              <a:gd name="connsiteX4" fmla="*/ 4680000 w 4680000"/>
              <a:gd name="connsiteY4" fmla="*/ 905 h 4104905"/>
              <a:gd name="connsiteX5" fmla="*/ 4680000 w 4680000"/>
              <a:gd name="connsiteY5" fmla="*/ 4104905 h 4104905"/>
              <a:gd name="connsiteX6" fmla="*/ 0 w 4680000"/>
              <a:gd name="connsiteY6" fmla="*/ 4104905 h 4104905"/>
              <a:gd name="connsiteX7" fmla="*/ 0 w 4680000"/>
              <a:gd name="connsiteY7" fmla="*/ 905 h 4104905"/>
              <a:gd name="connsiteX0" fmla="*/ 0 w 4680000"/>
              <a:gd name="connsiteY0" fmla="*/ 905 h 4104905"/>
              <a:gd name="connsiteX1" fmla="*/ 810551 w 4680000"/>
              <a:gd name="connsiteY1" fmla="*/ 581273 h 4104905"/>
              <a:gd name="connsiteX2" fmla="*/ 1531194 w 4680000"/>
              <a:gd name="connsiteY2" fmla="*/ 1097960 h 4104905"/>
              <a:gd name="connsiteX3" fmla="*/ 1514198 w 4680000"/>
              <a:gd name="connsiteY3" fmla="*/ 0 h 4104905"/>
              <a:gd name="connsiteX4" fmla="*/ 4680000 w 4680000"/>
              <a:gd name="connsiteY4" fmla="*/ 905 h 4104905"/>
              <a:gd name="connsiteX5" fmla="*/ 4680000 w 4680000"/>
              <a:gd name="connsiteY5" fmla="*/ 905 h 4104905"/>
              <a:gd name="connsiteX6" fmla="*/ 4680000 w 4680000"/>
              <a:gd name="connsiteY6" fmla="*/ 4104905 h 4104905"/>
              <a:gd name="connsiteX7" fmla="*/ 0 w 4680000"/>
              <a:gd name="connsiteY7" fmla="*/ 4104905 h 4104905"/>
              <a:gd name="connsiteX8" fmla="*/ 0 w 4680000"/>
              <a:gd name="connsiteY8" fmla="*/ 905 h 4104905"/>
              <a:gd name="connsiteX0" fmla="*/ 0 w 4680000"/>
              <a:gd name="connsiteY0" fmla="*/ 905 h 4104905"/>
              <a:gd name="connsiteX1" fmla="*/ 807152 w 4680000"/>
              <a:gd name="connsiteY1" fmla="*/ 1104759 h 4104905"/>
              <a:gd name="connsiteX2" fmla="*/ 1531194 w 4680000"/>
              <a:gd name="connsiteY2" fmla="*/ 1097960 h 4104905"/>
              <a:gd name="connsiteX3" fmla="*/ 1514198 w 4680000"/>
              <a:gd name="connsiteY3" fmla="*/ 0 h 4104905"/>
              <a:gd name="connsiteX4" fmla="*/ 4680000 w 4680000"/>
              <a:gd name="connsiteY4" fmla="*/ 905 h 4104905"/>
              <a:gd name="connsiteX5" fmla="*/ 4680000 w 4680000"/>
              <a:gd name="connsiteY5" fmla="*/ 905 h 4104905"/>
              <a:gd name="connsiteX6" fmla="*/ 4680000 w 4680000"/>
              <a:gd name="connsiteY6" fmla="*/ 4104905 h 4104905"/>
              <a:gd name="connsiteX7" fmla="*/ 0 w 4680000"/>
              <a:gd name="connsiteY7" fmla="*/ 4104905 h 4104905"/>
              <a:gd name="connsiteX8" fmla="*/ 0 w 4680000"/>
              <a:gd name="connsiteY8" fmla="*/ 905 h 4104905"/>
              <a:gd name="connsiteX0" fmla="*/ 0 w 4680000"/>
              <a:gd name="connsiteY0" fmla="*/ 905 h 4104905"/>
              <a:gd name="connsiteX1" fmla="*/ 562406 w 4680000"/>
              <a:gd name="connsiteY1" fmla="*/ 778430 h 4104905"/>
              <a:gd name="connsiteX2" fmla="*/ 807152 w 4680000"/>
              <a:gd name="connsiteY2" fmla="*/ 1104759 h 4104905"/>
              <a:gd name="connsiteX3" fmla="*/ 1531194 w 4680000"/>
              <a:gd name="connsiteY3" fmla="*/ 1097960 h 4104905"/>
              <a:gd name="connsiteX4" fmla="*/ 1514198 w 4680000"/>
              <a:gd name="connsiteY4" fmla="*/ 0 h 4104905"/>
              <a:gd name="connsiteX5" fmla="*/ 4680000 w 4680000"/>
              <a:gd name="connsiteY5" fmla="*/ 905 h 4104905"/>
              <a:gd name="connsiteX6" fmla="*/ 4680000 w 4680000"/>
              <a:gd name="connsiteY6" fmla="*/ 905 h 4104905"/>
              <a:gd name="connsiteX7" fmla="*/ 4680000 w 4680000"/>
              <a:gd name="connsiteY7" fmla="*/ 4104905 h 4104905"/>
              <a:gd name="connsiteX8" fmla="*/ 0 w 4680000"/>
              <a:gd name="connsiteY8" fmla="*/ 4104905 h 4104905"/>
              <a:gd name="connsiteX9" fmla="*/ 0 w 4680000"/>
              <a:gd name="connsiteY9" fmla="*/ 905 h 4104905"/>
              <a:gd name="connsiteX0" fmla="*/ 0 w 4680000"/>
              <a:gd name="connsiteY0" fmla="*/ 905 h 4104905"/>
              <a:gd name="connsiteX1" fmla="*/ 790156 w 4680000"/>
              <a:gd name="connsiteY1" fmla="*/ 16997 h 4104905"/>
              <a:gd name="connsiteX2" fmla="*/ 807152 w 4680000"/>
              <a:gd name="connsiteY2" fmla="*/ 1104759 h 4104905"/>
              <a:gd name="connsiteX3" fmla="*/ 1531194 w 4680000"/>
              <a:gd name="connsiteY3" fmla="*/ 1097960 h 4104905"/>
              <a:gd name="connsiteX4" fmla="*/ 1514198 w 4680000"/>
              <a:gd name="connsiteY4" fmla="*/ 0 h 4104905"/>
              <a:gd name="connsiteX5" fmla="*/ 4680000 w 4680000"/>
              <a:gd name="connsiteY5" fmla="*/ 905 h 4104905"/>
              <a:gd name="connsiteX6" fmla="*/ 4680000 w 4680000"/>
              <a:gd name="connsiteY6" fmla="*/ 905 h 4104905"/>
              <a:gd name="connsiteX7" fmla="*/ 4680000 w 4680000"/>
              <a:gd name="connsiteY7" fmla="*/ 4104905 h 4104905"/>
              <a:gd name="connsiteX8" fmla="*/ 0 w 4680000"/>
              <a:gd name="connsiteY8" fmla="*/ 4104905 h 4104905"/>
              <a:gd name="connsiteX9" fmla="*/ 0 w 4680000"/>
              <a:gd name="connsiteY9" fmla="*/ 905 h 4104905"/>
              <a:gd name="connsiteX0" fmla="*/ 0 w 4680000"/>
              <a:gd name="connsiteY0" fmla="*/ 905 h 4104905"/>
              <a:gd name="connsiteX1" fmla="*/ 790156 w 4680000"/>
              <a:gd name="connsiteY1" fmla="*/ 16997 h 4104905"/>
              <a:gd name="connsiteX2" fmla="*/ 807152 w 4680000"/>
              <a:gd name="connsiteY2" fmla="*/ 1104759 h 4104905"/>
              <a:gd name="connsiteX3" fmla="*/ 1439414 w 4680000"/>
              <a:gd name="connsiteY3" fmla="*/ 1074166 h 4104905"/>
              <a:gd name="connsiteX4" fmla="*/ 1514198 w 4680000"/>
              <a:gd name="connsiteY4" fmla="*/ 0 h 4104905"/>
              <a:gd name="connsiteX5" fmla="*/ 4680000 w 4680000"/>
              <a:gd name="connsiteY5" fmla="*/ 905 h 4104905"/>
              <a:gd name="connsiteX6" fmla="*/ 4680000 w 4680000"/>
              <a:gd name="connsiteY6" fmla="*/ 905 h 4104905"/>
              <a:gd name="connsiteX7" fmla="*/ 4680000 w 4680000"/>
              <a:gd name="connsiteY7" fmla="*/ 4104905 h 4104905"/>
              <a:gd name="connsiteX8" fmla="*/ 0 w 4680000"/>
              <a:gd name="connsiteY8" fmla="*/ 4104905 h 4104905"/>
              <a:gd name="connsiteX9" fmla="*/ 0 w 4680000"/>
              <a:gd name="connsiteY9" fmla="*/ 905 h 4104905"/>
              <a:gd name="connsiteX0" fmla="*/ 0 w 4680000"/>
              <a:gd name="connsiteY0" fmla="*/ 0 h 4104000"/>
              <a:gd name="connsiteX1" fmla="*/ 790156 w 4680000"/>
              <a:gd name="connsiteY1" fmla="*/ 16092 h 4104000"/>
              <a:gd name="connsiteX2" fmla="*/ 807152 w 4680000"/>
              <a:gd name="connsiteY2" fmla="*/ 1103854 h 4104000"/>
              <a:gd name="connsiteX3" fmla="*/ 1439414 w 4680000"/>
              <a:gd name="connsiteY3" fmla="*/ 1073261 h 4104000"/>
              <a:gd name="connsiteX4" fmla="*/ 1442813 w 4680000"/>
              <a:gd name="connsiteY4" fmla="*/ 2495 h 4104000"/>
              <a:gd name="connsiteX5" fmla="*/ 4680000 w 4680000"/>
              <a:gd name="connsiteY5" fmla="*/ 0 h 4104000"/>
              <a:gd name="connsiteX6" fmla="*/ 4680000 w 4680000"/>
              <a:gd name="connsiteY6" fmla="*/ 0 h 4104000"/>
              <a:gd name="connsiteX7" fmla="*/ 4680000 w 4680000"/>
              <a:gd name="connsiteY7" fmla="*/ 4104000 h 4104000"/>
              <a:gd name="connsiteX8" fmla="*/ 0 w 4680000"/>
              <a:gd name="connsiteY8" fmla="*/ 4104000 h 4104000"/>
              <a:gd name="connsiteX9" fmla="*/ 0 w 4680000"/>
              <a:gd name="connsiteY9" fmla="*/ 0 h 4104000"/>
              <a:gd name="connsiteX0" fmla="*/ 0 w 4680000"/>
              <a:gd name="connsiteY0" fmla="*/ 0 h 4104000"/>
              <a:gd name="connsiteX1" fmla="*/ 790156 w 4680000"/>
              <a:gd name="connsiteY1" fmla="*/ 16092 h 4104000"/>
              <a:gd name="connsiteX2" fmla="*/ 436633 w 4680000"/>
              <a:gd name="connsiteY2" fmla="*/ 1083458 h 4104000"/>
              <a:gd name="connsiteX3" fmla="*/ 1439414 w 4680000"/>
              <a:gd name="connsiteY3" fmla="*/ 1073261 h 4104000"/>
              <a:gd name="connsiteX4" fmla="*/ 1442813 w 4680000"/>
              <a:gd name="connsiteY4" fmla="*/ 2495 h 4104000"/>
              <a:gd name="connsiteX5" fmla="*/ 4680000 w 4680000"/>
              <a:gd name="connsiteY5" fmla="*/ 0 h 4104000"/>
              <a:gd name="connsiteX6" fmla="*/ 4680000 w 4680000"/>
              <a:gd name="connsiteY6" fmla="*/ 0 h 4104000"/>
              <a:gd name="connsiteX7" fmla="*/ 4680000 w 4680000"/>
              <a:gd name="connsiteY7" fmla="*/ 4104000 h 4104000"/>
              <a:gd name="connsiteX8" fmla="*/ 0 w 4680000"/>
              <a:gd name="connsiteY8" fmla="*/ 4104000 h 4104000"/>
              <a:gd name="connsiteX9" fmla="*/ 0 w 4680000"/>
              <a:gd name="connsiteY9" fmla="*/ 0 h 4104000"/>
              <a:gd name="connsiteX0" fmla="*/ 0 w 4680000"/>
              <a:gd name="connsiteY0" fmla="*/ 904 h 4104904"/>
              <a:gd name="connsiteX1" fmla="*/ 436633 w 4680000"/>
              <a:gd name="connsiteY1" fmla="*/ 0 h 4104904"/>
              <a:gd name="connsiteX2" fmla="*/ 436633 w 4680000"/>
              <a:gd name="connsiteY2" fmla="*/ 1084362 h 4104904"/>
              <a:gd name="connsiteX3" fmla="*/ 1439414 w 4680000"/>
              <a:gd name="connsiteY3" fmla="*/ 1074165 h 4104904"/>
              <a:gd name="connsiteX4" fmla="*/ 1442813 w 4680000"/>
              <a:gd name="connsiteY4" fmla="*/ 3399 h 4104904"/>
              <a:gd name="connsiteX5" fmla="*/ 4680000 w 4680000"/>
              <a:gd name="connsiteY5" fmla="*/ 904 h 4104904"/>
              <a:gd name="connsiteX6" fmla="*/ 4680000 w 4680000"/>
              <a:gd name="connsiteY6" fmla="*/ 904 h 4104904"/>
              <a:gd name="connsiteX7" fmla="*/ 4680000 w 4680000"/>
              <a:gd name="connsiteY7" fmla="*/ 4104904 h 4104904"/>
              <a:gd name="connsiteX8" fmla="*/ 0 w 4680000"/>
              <a:gd name="connsiteY8" fmla="*/ 4104904 h 4104904"/>
              <a:gd name="connsiteX9" fmla="*/ 0 w 4680000"/>
              <a:gd name="connsiteY9" fmla="*/ 904 h 4104904"/>
              <a:gd name="connsiteX0" fmla="*/ 0 w 4680000"/>
              <a:gd name="connsiteY0" fmla="*/ 904 h 4104904"/>
              <a:gd name="connsiteX1" fmla="*/ 436633 w 4680000"/>
              <a:gd name="connsiteY1" fmla="*/ 0 h 4104904"/>
              <a:gd name="connsiteX2" fmla="*/ 433234 w 4680000"/>
              <a:gd name="connsiteY2" fmla="*/ 1070765 h 4104904"/>
              <a:gd name="connsiteX3" fmla="*/ 1439414 w 4680000"/>
              <a:gd name="connsiteY3" fmla="*/ 1074165 h 4104904"/>
              <a:gd name="connsiteX4" fmla="*/ 1442813 w 4680000"/>
              <a:gd name="connsiteY4" fmla="*/ 3399 h 4104904"/>
              <a:gd name="connsiteX5" fmla="*/ 4680000 w 4680000"/>
              <a:gd name="connsiteY5" fmla="*/ 904 h 4104904"/>
              <a:gd name="connsiteX6" fmla="*/ 4680000 w 4680000"/>
              <a:gd name="connsiteY6" fmla="*/ 904 h 4104904"/>
              <a:gd name="connsiteX7" fmla="*/ 4680000 w 4680000"/>
              <a:gd name="connsiteY7" fmla="*/ 4104904 h 4104904"/>
              <a:gd name="connsiteX8" fmla="*/ 0 w 4680000"/>
              <a:gd name="connsiteY8" fmla="*/ 4104904 h 4104904"/>
              <a:gd name="connsiteX9" fmla="*/ 0 w 4680000"/>
              <a:gd name="connsiteY9" fmla="*/ 904 h 4104904"/>
              <a:gd name="connsiteX0" fmla="*/ 0 w 4680000"/>
              <a:gd name="connsiteY0" fmla="*/ 4304 h 4108304"/>
              <a:gd name="connsiteX1" fmla="*/ 436633 w 4680000"/>
              <a:gd name="connsiteY1" fmla="*/ 3400 h 4108304"/>
              <a:gd name="connsiteX2" fmla="*/ 433234 w 4680000"/>
              <a:gd name="connsiteY2" fmla="*/ 1074165 h 4108304"/>
              <a:gd name="connsiteX3" fmla="*/ 1439414 w 4680000"/>
              <a:gd name="connsiteY3" fmla="*/ 1077565 h 4108304"/>
              <a:gd name="connsiteX4" fmla="*/ 1432616 w 4680000"/>
              <a:gd name="connsiteY4" fmla="*/ 0 h 4108304"/>
              <a:gd name="connsiteX5" fmla="*/ 4680000 w 4680000"/>
              <a:gd name="connsiteY5" fmla="*/ 4304 h 4108304"/>
              <a:gd name="connsiteX6" fmla="*/ 4680000 w 4680000"/>
              <a:gd name="connsiteY6" fmla="*/ 4304 h 4108304"/>
              <a:gd name="connsiteX7" fmla="*/ 4680000 w 4680000"/>
              <a:gd name="connsiteY7" fmla="*/ 4108304 h 4108304"/>
              <a:gd name="connsiteX8" fmla="*/ 0 w 4680000"/>
              <a:gd name="connsiteY8" fmla="*/ 4108304 h 4108304"/>
              <a:gd name="connsiteX9" fmla="*/ 0 w 4680000"/>
              <a:gd name="connsiteY9" fmla="*/ 4304 h 4108304"/>
              <a:gd name="connsiteX0" fmla="*/ 0 w 4680000"/>
              <a:gd name="connsiteY0" fmla="*/ 4304 h 4108304"/>
              <a:gd name="connsiteX1" fmla="*/ 436633 w 4680000"/>
              <a:gd name="connsiteY1" fmla="*/ 3400 h 4108304"/>
              <a:gd name="connsiteX2" fmla="*/ 433234 w 4680000"/>
              <a:gd name="connsiteY2" fmla="*/ 1074165 h 4108304"/>
              <a:gd name="connsiteX3" fmla="*/ 1432271 w 4680000"/>
              <a:gd name="connsiteY3" fmla="*/ 1082332 h 4108304"/>
              <a:gd name="connsiteX4" fmla="*/ 1432616 w 4680000"/>
              <a:gd name="connsiteY4" fmla="*/ 0 h 4108304"/>
              <a:gd name="connsiteX5" fmla="*/ 4680000 w 4680000"/>
              <a:gd name="connsiteY5" fmla="*/ 4304 h 4108304"/>
              <a:gd name="connsiteX6" fmla="*/ 4680000 w 4680000"/>
              <a:gd name="connsiteY6" fmla="*/ 4304 h 4108304"/>
              <a:gd name="connsiteX7" fmla="*/ 4680000 w 4680000"/>
              <a:gd name="connsiteY7" fmla="*/ 4108304 h 4108304"/>
              <a:gd name="connsiteX8" fmla="*/ 0 w 4680000"/>
              <a:gd name="connsiteY8" fmla="*/ 4108304 h 4108304"/>
              <a:gd name="connsiteX9" fmla="*/ 0 w 4680000"/>
              <a:gd name="connsiteY9" fmla="*/ 4304 h 4108304"/>
              <a:gd name="connsiteX0" fmla="*/ 0 w 4680000"/>
              <a:gd name="connsiteY0" fmla="*/ 4304 h 4108304"/>
              <a:gd name="connsiteX1" fmla="*/ 436633 w 4680000"/>
              <a:gd name="connsiteY1" fmla="*/ 3400 h 4108304"/>
              <a:gd name="connsiteX2" fmla="*/ 433234 w 4680000"/>
              <a:gd name="connsiteY2" fmla="*/ 1074165 h 4108304"/>
              <a:gd name="connsiteX3" fmla="*/ 1439414 w 4680000"/>
              <a:gd name="connsiteY3" fmla="*/ 1082332 h 4108304"/>
              <a:gd name="connsiteX4" fmla="*/ 1432616 w 4680000"/>
              <a:gd name="connsiteY4" fmla="*/ 0 h 4108304"/>
              <a:gd name="connsiteX5" fmla="*/ 4680000 w 4680000"/>
              <a:gd name="connsiteY5" fmla="*/ 4304 h 4108304"/>
              <a:gd name="connsiteX6" fmla="*/ 4680000 w 4680000"/>
              <a:gd name="connsiteY6" fmla="*/ 4304 h 4108304"/>
              <a:gd name="connsiteX7" fmla="*/ 4680000 w 4680000"/>
              <a:gd name="connsiteY7" fmla="*/ 4108304 h 4108304"/>
              <a:gd name="connsiteX8" fmla="*/ 0 w 4680000"/>
              <a:gd name="connsiteY8" fmla="*/ 4108304 h 4108304"/>
              <a:gd name="connsiteX9" fmla="*/ 0 w 4680000"/>
              <a:gd name="connsiteY9" fmla="*/ 4304 h 4108304"/>
              <a:gd name="connsiteX0" fmla="*/ 0 w 4680000"/>
              <a:gd name="connsiteY0" fmla="*/ 4304 h 4108304"/>
              <a:gd name="connsiteX1" fmla="*/ 436633 w 4680000"/>
              <a:gd name="connsiteY1" fmla="*/ 3400 h 4108304"/>
              <a:gd name="connsiteX2" fmla="*/ 433234 w 4680000"/>
              <a:gd name="connsiteY2" fmla="*/ 1074165 h 4108304"/>
              <a:gd name="connsiteX3" fmla="*/ 1434652 w 4680000"/>
              <a:gd name="connsiteY3" fmla="*/ 1084715 h 4108304"/>
              <a:gd name="connsiteX4" fmla="*/ 1432616 w 4680000"/>
              <a:gd name="connsiteY4" fmla="*/ 0 h 4108304"/>
              <a:gd name="connsiteX5" fmla="*/ 4680000 w 4680000"/>
              <a:gd name="connsiteY5" fmla="*/ 4304 h 4108304"/>
              <a:gd name="connsiteX6" fmla="*/ 4680000 w 4680000"/>
              <a:gd name="connsiteY6" fmla="*/ 4304 h 4108304"/>
              <a:gd name="connsiteX7" fmla="*/ 4680000 w 4680000"/>
              <a:gd name="connsiteY7" fmla="*/ 4108304 h 4108304"/>
              <a:gd name="connsiteX8" fmla="*/ 0 w 4680000"/>
              <a:gd name="connsiteY8" fmla="*/ 4108304 h 4108304"/>
              <a:gd name="connsiteX9" fmla="*/ 0 w 4680000"/>
              <a:gd name="connsiteY9" fmla="*/ 4304 h 4108304"/>
              <a:gd name="connsiteX0" fmla="*/ 0 w 4680000"/>
              <a:gd name="connsiteY0" fmla="*/ 4304 h 4108304"/>
              <a:gd name="connsiteX1" fmla="*/ 436633 w 4680000"/>
              <a:gd name="connsiteY1" fmla="*/ 3400 h 4108304"/>
              <a:gd name="connsiteX2" fmla="*/ 433234 w 4680000"/>
              <a:gd name="connsiteY2" fmla="*/ 1083700 h 4108304"/>
              <a:gd name="connsiteX3" fmla="*/ 1434652 w 4680000"/>
              <a:gd name="connsiteY3" fmla="*/ 1084715 h 4108304"/>
              <a:gd name="connsiteX4" fmla="*/ 1432616 w 4680000"/>
              <a:gd name="connsiteY4" fmla="*/ 0 h 4108304"/>
              <a:gd name="connsiteX5" fmla="*/ 4680000 w 4680000"/>
              <a:gd name="connsiteY5" fmla="*/ 4304 h 4108304"/>
              <a:gd name="connsiteX6" fmla="*/ 4680000 w 4680000"/>
              <a:gd name="connsiteY6" fmla="*/ 4304 h 4108304"/>
              <a:gd name="connsiteX7" fmla="*/ 4680000 w 4680000"/>
              <a:gd name="connsiteY7" fmla="*/ 4108304 h 4108304"/>
              <a:gd name="connsiteX8" fmla="*/ 0 w 4680000"/>
              <a:gd name="connsiteY8" fmla="*/ 4108304 h 4108304"/>
              <a:gd name="connsiteX9" fmla="*/ 0 w 4680000"/>
              <a:gd name="connsiteY9" fmla="*/ 4304 h 4108304"/>
              <a:gd name="connsiteX0" fmla="*/ 0 w 4680000"/>
              <a:gd name="connsiteY0" fmla="*/ 4304 h 4108304"/>
              <a:gd name="connsiteX1" fmla="*/ 431871 w 4680000"/>
              <a:gd name="connsiteY1" fmla="*/ 5783 h 4108304"/>
              <a:gd name="connsiteX2" fmla="*/ 433234 w 4680000"/>
              <a:gd name="connsiteY2" fmla="*/ 1083700 h 4108304"/>
              <a:gd name="connsiteX3" fmla="*/ 1434652 w 4680000"/>
              <a:gd name="connsiteY3" fmla="*/ 1084715 h 4108304"/>
              <a:gd name="connsiteX4" fmla="*/ 1432616 w 4680000"/>
              <a:gd name="connsiteY4" fmla="*/ 0 h 4108304"/>
              <a:gd name="connsiteX5" fmla="*/ 4680000 w 4680000"/>
              <a:gd name="connsiteY5" fmla="*/ 4304 h 4108304"/>
              <a:gd name="connsiteX6" fmla="*/ 4680000 w 4680000"/>
              <a:gd name="connsiteY6" fmla="*/ 4304 h 4108304"/>
              <a:gd name="connsiteX7" fmla="*/ 4680000 w 4680000"/>
              <a:gd name="connsiteY7" fmla="*/ 4108304 h 4108304"/>
              <a:gd name="connsiteX8" fmla="*/ 0 w 4680000"/>
              <a:gd name="connsiteY8" fmla="*/ 4108304 h 4108304"/>
              <a:gd name="connsiteX9" fmla="*/ 0 w 4680000"/>
              <a:gd name="connsiteY9" fmla="*/ 4304 h 4108304"/>
              <a:gd name="connsiteX0" fmla="*/ 0 w 4680000"/>
              <a:gd name="connsiteY0" fmla="*/ 1921 h 4105921"/>
              <a:gd name="connsiteX1" fmla="*/ 431871 w 4680000"/>
              <a:gd name="connsiteY1" fmla="*/ 3400 h 4105921"/>
              <a:gd name="connsiteX2" fmla="*/ 433234 w 4680000"/>
              <a:gd name="connsiteY2" fmla="*/ 1081317 h 4105921"/>
              <a:gd name="connsiteX3" fmla="*/ 1434652 w 4680000"/>
              <a:gd name="connsiteY3" fmla="*/ 1082332 h 4105921"/>
              <a:gd name="connsiteX4" fmla="*/ 1439760 w 4680000"/>
              <a:gd name="connsiteY4" fmla="*/ 0 h 4105921"/>
              <a:gd name="connsiteX5" fmla="*/ 4680000 w 4680000"/>
              <a:gd name="connsiteY5" fmla="*/ 1921 h 4105921"/>
              <a:gd name="connsiteX6" fmla="*/ 4680000 w 4680000"/>
              <a:gd name="connsiteY6" fmla="*/ 1921 h 4105921"/>
              <a:gd name="connsiteX7" fmla="*/ 4680000 w 4680000"/>
              <a:gd name="connsiteY7" fmla="*/ 4105921 h 4105921"/>
              <a:gd name="connsiteX8" fmla="*/ 0 w 4680000"/>
              <a:gd name="connsiteY8" fmla="*/ 4105921 h 4105921"/>
              <a:gd name="connsiteX9" fmla="*/ 0 w 4680000"/>
              <a:gd name="connsiteY9" fmla="*/ 1921 h 4105921"/>
              <a:gd name="connsiteX0" fmla="*/ 0 w 4680000"/>
              <a:gd name="connsiteY0" fmla="*/ 1921 h 4105921"/>
              <a:gd name="connsiteX1" fmla="*/ 431871 w 4680000"/>
              <a:gd name="connsiteY1" fmla="*/ 3400 h 4105921"/>
              <a:gd name="connsiteX2" fmla="*/ 433234 w 4680000"/>
              <a:gd name="connsiteY2" fmla="*/ 1081317 h 4105921"/>
              <a:gd name="connsiteX3" fmla="*/ 1441796 w 4680000"/>
              <a:gd name="connsiteY3" fmla="*/ 1084717 h 4105921"/>
              <a:gd name="connsiteX4" fmla="*/ 1439760 w 4680000"/>
              <a:gd name="connsiteY4" fmla="*/ 0 h 4105921"/>
              <a:gd name="connsiteX5" fmla="*/ 4680000 w 4680000"/>
              <a:gd name="connsiteY5" fmla="*/ 1921 h 4105921"/>
              <a:gd name="connsiteX6" fmla="*/ 4680000 w 4680000"/>
              <a:gd name="connsiteY6" fmla="*/ 1921 h 4105921"/>
              <a:gd name="connsiteX7" fmla="*/ 4680000 w 4680000"/>
              <a:gd name="connsiteY7" fmla="*/ 4105921 h 4105921"/>
              <a:gd name="connsiteX8" fmla="*/ 0 w 4680000"/>
              <a:gd name="connsiteY8" fmla="*/ 4105921 h 4105921"/>
              <a:gd name="connsiteX9" fmla="*/ 0 w 4680000"/>
              <a:gd name="connsiteY9" fmla="*/ 1921 h 4105921"/>
              <a:gd name="connsiteX0" fmla="*/ 0 w 4680000"/>
              <a:gd name="connsiteY0" fmla="*/ 1921 h 4105921"/>
              <a:gd name="connsiteX1" fmla="*/ 424728 w 4680000"/>
              <a:gd name="connsiteY1" fmla="*/ 1016 h 4105921"/>
              <a:gd name="connsiteX2" fmla="*/ 433234 w 4680000"/>
              <a:gd name="connsiteY2" fmla="*/ 1081317 h 4105921"/>
              <a:gd name="connsiteX3" fmla="*/ 1441796 w 4680000"/>
              <a:gd name="connsiteY3" fmla="*/ 1084717 h 4105921"/>
              <a:gd name="connsiteX4" fmla="*/ 1439760 w 4680000"/>
              <a:gd name="connsiteY4" fmla="*/ 0 h 4105921"/>
              <a:gd name="connsiteX5" fmla="*/ 4680000 w 4680000"/>
              <a:gd name="connsiteY5" fmla="*/ 1921 h 4105921"/>
              <a:gd name="connsiteX6" fmla="*/ 4680000 w 4680000"/>
              <a:gd name="connsiteY6" fmla="*/ 1921 h 4105921"/>
              <a:gd name="connsiteX7" fmla="*/ 4680000 w 4680000"/>
              <a:gd name="connsiteY7" fmla="*/ 4105921 h 4105921"/>
              <a:gd name="connsiteX8" fmla="*/ 0 w 4680000"/>
              <a:gd name="connsiteY8" fmla="*/ 4105921 h 4105921"/>
              <a:gd name="connsiteX9" fmla="*/ 0 w 4680000"/>
              <a:gd name="connsiteY9" fmla="*/ 1921 h 4105921"/>
              <a:gd name="connsiteX0" fmla="*/ 0 w 4680000"/>
              <a:gd name="connsiteY0" fmla="*/ 1921 h 4105921"/>
              <a:gd name="connsiteX1" fmla="*/ 431871 w 4680000"/>
              <a:gd name="connsiteY1" fmla="*/ 1016 h 4105921"/>
              <a:gd name="connsiteX2" fmla="*/ 433234 w 4680000"/>
              <a:gd name="connsiteY2" fmla="*/ 1081317 h 4105921"/>
              <a:gd name="connsiteX3" fmla="*/ 1441796 w 4680000"/>
              <a:gd name="connsiteY3" fmla="*/ 1084717 h 4105921"/>
              <a:gd name="connsiteX4" fmla="*/ 1439760 w 4680000"/>
              <a:gd name="connsiteY4" fmla="*/ 0 h 4105921"/>
              <a:gd name="connsiteX5" fmla="*/ 4680000 w 4680000"/>
              <a:gd name="connsiteY5" fmla="*/ 1921 h 4105921"/>
              <a:gd name="connsiteX6" fmla="*/ 4680000 w 4680000"/>
              <a:gd name="connsiteY6" fmla="*/ 1921 h 4105921"/>
              <a:gd name="connsiteX7" fmla="*/ 4680000 w 4680000"/>
              <a:gd name="connsiteY7" fmla="*/ 4105921 h 4105921"/>
              <a:gd name="connsiteX8" fmla="*/ 0 w 4680000"/>
              <a:gd name="connsiteY8" fmla="*/ 4105921 h 4105921"/>
              <a:gd name="connsiteX9" fmla="*/ 0 w 4680000"/>
              <a:gd name="connsiteY9" fmla="*/ 1921 h 4105921"/>
              <a:gd name="connsiteX0" fmla="*/ 0 w 4680000"/>
              <a:gd name="connsiteY0" fmla="*/ 1921 h 4105921"/>
              <a:gd name="connsiteX1" fmla="*/ 431871 w 4680000"/>
              <a:gd name="connsiteY1" fmla="*/ 1016 h 4105921"/>
              <a:gd name="connsiteX2" fmla="*/ 483869 w 4680000"/>
              <a:gd name="connsiteY2" fmla="*/ 1186262 h 4105921"/>
              <a:gd name="connsiteX3" fmla="*/ 1441796 w 4680000"/>
              <a:gd name="connsiteY3" fmla="*/ 1084717 h 4105921"/>
              <a:gd name="connsiteX4" fmla="*/ 1439760 w 4680000"/>
              <a:gd name="connsiteY4" fmla="*/ 0 h 4105921"/>
              <a:gd name="connsiteX5" fmla="*/ 4680000 w 4680000"/>
              <a:gd name="connsiteY5" fmla="*/ 1921 h 4105921"/>
              <a:gd name="connsiteX6" fmla="*/ 4680000 w 4680000"/>
              <a:gd name="connsiteY6" fmla="*/ 1921 h 4105921"/>
              <a:gd name="connsiteX7" fmla="*/ 4680000 w 4680000"/>
              <a:gd name="connsiteY7" fmla="*/ 4105921 h 4105921"/>
              <a:gd name="connsiteX8" fmla="*/ 0 w 4680000"/>
              <a:gd name="connsiteY8" fmla="*/ 4105921 h 4105921"/>
              <a:gd name="connsiteX9" fmla="*/ 0 w 4680000"/>
              <a:gd name="connsiteY9" fmla="*/ 1921 h 4105921"/>
              <a:gd name="connsiteX0" fmla="*/ 0 w 4680000"/>
              <a:gd name="connsiteY0" fmla="*/ 1921 h 4105921"/>
              <a:gd name="connsiteX1" fmla="*/ 479527 w 4680000"/>
              <a:gd name="connsiteY1" fmla="*/ 1016 h 4105921"/>
              <a:gd name="connsiteX2" fmla="*/ 483869 w 4680000"/>
              <a:gd name="connsiteY2" fmla="*/ 1186262 h 4105921"/>
              <a:gd name="connsiteX3" fmla="*/ 1441796 w 4680000"/>
              <a:gd name="connsiteY3" fmla="*/ 1084717 h 4105921"/>
              <a:gd name="connsiteX4" fmla="*/ 1439760 w 4680000"/>
              <a:gd name="connsiteY4" fmla="*/ 0 h 4105921"/>
              <a:gd name="connsiteX5" fmla="*/ 4680000 w 4680000"/>
              <a:gd name="connsiteY5" fmla="*/ 1921 h 4105921"/>
              <a:gd name="connsiteX6" fmla="*/ 4680000 w 4680000"/>
              <a:gd name="connsiteY6" fmla="*/ 1921 h 4105921"/>
              <a:gd name="connsiteX7" fmla="*/ 4680000 w 4680000"/>
              <a:gd name="connsiteY7" fmla="*/ 4105921 h 4105921"/>
              <a:gd name="connsiteX8" fmla="*/ 0 w 4680000"/>
              <a:gd name="connsiteY8" fmla="*/ 4105921 h 4105921"/>
              <a:gd name="connsiteX9" fmla="*/ 0 w 4680000"/>
              <a:gd name="connsiteY9" fmla="*/ 1921 h 4105921"/>
              <a:gd name="connsiteX0" fmla="*/ 0 w 4680000"/>
              <a:gd name="connsiteY0" fmla="*/ 1921 h 4105921"/>
              <a:gd name="connsiteX1" fmla="*/ 479527 w 4680000"/>
              <a:gd name="connsiteY1" fmla="*/ 1016 h 4105921"/>
              <a:gd name="connsiteX2" fmla="*/ 475864 w 4680000"/>
              <a:gd name="connsiteY2" fmla="*/ 1186262 h 4105921"/>
              <a:gd name="connsiteX3" fmla="*/ 1441796 w 4680000"/>
              <a:gd name="connsiteY3" fmla="*/ 1084717 h 4105921"/>
              <a:gd name="connsiteX4" fmla="*/ 1439760 w 4680000"/>
              <a:gd name="connsiteY4" fmla="*/ 0 h 4105921"/>
              <a:gd name="connsiteX5" fmla="*/ 4680000 w 4680000"/>
              <a:gd name="connsiteY5" fmla="*/ 1921 h 4105921"/>
              <a:gd name="connsiteX6" fmla="*/ 4680000 w 4680000"/>
              <a:gd name="connsiteY6" fmla="*/ 1921 h 4105921"/>
              <a:gd name="connsiteX7" fmla="*/ 4680000 w 4680000"/>
              <a:gd name="connsiteY7" fmla="*/ 4105921 h 4105921"/>
              <a:gd name="connsiteX8" fmla="*/ 0 w 4680000"/>
              <a:gd name="connsiteY8" fmla="*/ 4105921 h 4105921"/>
              <a:gd name="connsiteX9" fmla="*/ 0 w 4680000"/>
              <a:gd name="connsiteY9" fmla="*/ 1921 h 4105921"/>
              <a:gd name="connsiteX0" fmla="*/ 0 w 4680000"/>
              <a:gd name="connsiteY0" fmla="*/ 1921 h 4105921"/>
              <a:gd name="connsiteX1" fmla="*/ 479527 w 4680000"/>
              <a:gd name="connsiteY1" fmla="*/ 1016 h 4105921"/>
              <a:gd name="connsiteX2" fmla="*/ 475864 w 4680000"/>
              <a:gd name="connsiteY2" fmla="*/ 1186262 h 4105921"/>
              <a:gd name="connsiteX3" fmla="*/ 1441796 w 4680000"/>
              <a:gd name="connsiteY3" fmla="*/ 1084717 h 4105921"/>
              <a:gd name="connsiteX4" fmla="*/ 1610529 w 4680000"/>
              <a:gd name="connsiteY4" fmla="*/ 0 h 4105921"/>
              <a:gd name="connsiteX5" fmla="*/ 4680000 w 4680000"/>
              <a:gd name="connsiteY5" fmla="*/ 1921 h 4105921"/>
              <a:gd name="connsiteX6" fmla="*/ 4680000 w 4680000"/>
              <a:gd name="connsiteY6" fmla="*/ 1921 h 4105921"/>
              <a:gd name="connsiteX7" fmla="*/ 4680000 w 4680000"/>
              <a:gd name="connsiteY7" fmla="*/ 4105921 h 4105921"/>
              <a:gd name="connsiteX8" fmla="*/ 0 w 4680000"/>
              <a:gd name="connsiteY8" fmla="*/ 4105921 h 4105921"/>
              <a:gd name="connsiteX9" fmla="*/ 0 w 4680000"/>
              <a:gd name="connsiteY9" fmla="*/ 1921 h 4105921"/>
              <a:gd name="connsiteX0" fmla="*/ 0 w 4680000"/>
              <a:gd name="connsiteY0" fmla="*/ 1921 h 4105921"/>
              <a:gd name="connsiteX1" fmla="*/ 479527 w 4680000"/>
              <a:gd name="connsiteY1" fmla="*/ 1016 h 4105921"/>
              <a:gd name="connsiteX2" fmla="*/ 475864 w 4680000"/>
              <a:gd name="connsiteY2" fmla="*/ 1186262 h 4105921"/>
              <a:gd name="connsiteX3" fmla="*/ 1615234 w 4680000"/>
              <a:gd name="connsiteY3" fmla="*/ 1197010 h 4105921"/>
              <a:gd name="connsiteX4" fmla="*/ 1610529 w 4680000"/>
              <a:gd name="connsiteY4" fmla="*/ 0 h 4105921"/>
              <a:gd name="connsiteX5" fmla="*/ 4680000 w 4680000"/>
              <a:gd name="connsiteY5" fmla="*/ 1921 h 4105921"/>
              <a:gd name="connsiteX6" fmla="*/ 4680000 w 4680000"/>
              <a:gd name="connsiteY6" fmla="*/ 1921 h 4105921"/>
              <a:gd name="connsiteX7" fmla="*/ 4680000 w 4680000"/>
              <a:gd name="connsiteY7" fmla="*/ 4105921 h 4105921"/>
              <a:gd name="connsiteX8" fmla="*/ 0 w 4680000"/>
              <a:gd name="connsiteY8" fmla="*/ 4105921 h 4105921"/>
              <a:gd name="connsiteX9" fmla="*/ 0 w 4680000"/>
              <a:gd name="connsiteY9" fmla="*/ 1921 h 4105921"/>
              <a:gd name="connsiteX0" fmla="*/ 0 w 4680000"/>
              <a:gd name="connsiteY0" fmla="*/ 905 h 4104905"/>
              <a:gd name="connsiteX1" fmla="*/ 479527 w 4680000"/>
              <a:gd name="connsiteY1" fmla="*/ 0 h 4104905"/>
              <a:gd name="connsiteX2" fmla="*/ 475864 w 4680000"/>
              <a:gd name="connsiteY2" fmla="*/ 1185246 h 4104905"/>
              <a:gd name="connsiteX3" fmla="*/ 1615234 w 4680000"/>
              <a:gd name="connsiteY3" fmla="*/ 1195994 h 4104905"/>
              <a:gd name="connsiteX4" fmla="*/ 1615866 w 4680000"/>
              <a:gd name="connsiteY4" fmla="*/ 4207 h 4104905"/>
              <a:gd name="connsiteX5" fmla="*/ 4680000 w 4680000"/>
              <a:gd name="connsiteY5" fmla="*/ 905 h 4104905"/>
              <a:gd name="connsiteX6" fmla="*/ 4680000 w 4680000"/>
              <a:gd name="connsiteY6" fmla="*/ 905 h 4104905"/>
              <a:gd name="connsiteX7" fmla="*/ 4680000 w 4680000"/>
              <a:gd name="connsiteY7" fmla="*/ 4104905 h 4104905"/>
              <a:gd name="connsiteX8" fmla="*/ 0 w 4680000"/>
              <a:gd name="connsiteY8" fmla="*/ 4104905 h 4104905"/>
              <a:gd name="connsiteX9" fmla="*/ 0 w 4680000"/>
              <a:gd name="connsiteY9" fmla="*/ 905 h 4104905"/>
              <a:gd name="connsiteX0" fmla="*/ 0 w 4680000"/>
              <a:gd name="connsiteY0" fmla="*/ 905 h 4104905"/>
              <a:gd name="connsiteX1" fmla="*/ 479527 w 4680000"/>
              <a:gd name="connsiteY1" fmla="*/ 0 h 4104905"/>
              <a:gd name="connsiteX2" fmla="*/ 478532 w 4680000"/>
              <a:gd name="connsiteY2" fmla="*/ 1187857 h 4104905"/>
              <a:gd name="connsiteX3" fmla="*/ 1615234 w 4680000"/>
              <a:gd name="connsiteY3" fmla="*/ 1195994 h 4104905"/>
              <a:gd name="connsiteX4" fmla="*/ 1615866 w 4680000"/>
              <a:gd name="connsiteY4" fmla="*/ 4207 h 4104905"/>
              <a:gd name="connsiteX5" fmla="*/ 4680000 w 4680000"/>
              <a:gd name="connsiteY5" fmla="*/ 905 h 4104905"/>
              <a:gd name="connsiteX6" fmla="*/ 4680000 w 4680000"/>
              <a:gd name="connsiteY6" fmla="*/ 905 h 4104905"/>
              <a:gd name="connsiteX7" fmla="*/ 4680000 w 4680000"/>
              <a:gd name="connsiteY7" fmla="*/ 4104905 h 4104905"/>
              <a:gd name="connsiteX8" fmla="*/ 0 w 4680000"/>
              <a:gd name="connsiteY8" fmla="*/ 4104905 h 4104905"/>
              <a:gd name="connsiteX9" fmla="*/ 0 w 4680000"/>
              <a:gd name="connsiteY9" fmla="*/ 905 h 4104905"/>
              <a:gd name="connsiteX0" fmla="*/ 0 w 4680000"/>
              <a:gd name="connsiteY0" fmla="*/ 905 h 4104905"/>
              <a:gd name="connsiteX1" fmla="*/ 479527 w 4680000"/>
              <a:gd name="connsiteY1" fmla="*/ 0 h 4104905"/>
              <a:gd name="connsiteX2" fmla="*/ 478532 w 4680000"/>
              <a:gd name="connsiteY2" fmla="*/ 1187857 h 4104905"/>
              <a:gd name="connsiteX3" fmla="*/ 1615234 w 4680000"/>
              <a:gd name="connsiteY3" fmla="*/ 1185548 h 4104905"/>
              <a:gd name="connsiteX4" fmla="*/ 1615866 w 4680000"/>
              <a:gd name="connsiteY4" fmla="*/ 4207 h 4104905"/>
              <a:gd name="connsiteX5" fmla="*/ 4680000 w 4680000"/>
              <a:gd name="connsiteY5" fmla="*/ 905 h 4104905"/>
              <a:gd name="connsiteX6" fmla="*/ 4680000 w 4680000"/>
              <a:gd name="connsiteY6" fmla="*/ 905 h 4104905"/>
              <a:gd name="connsiteX7" fmla="*/ 4680000 w 4680000"/>
              <a:gd name="connsiteY7" fmla="*/ 4104905 h 4104905"/>
              <a:gd name="connsiteX8" fmla="*/ 0 w 4680000"/>
              <a:gd name="connsiteY8" fmla="*/ 4104905 h 4104905"/>
              <a:gd name="connsiteX9" fmla="*/ 0 w 4680000"/>
              <a:gd name="connsiteY9" fmla="*/ 905 h 4104905"/>
              <a:gd name="connsiteX0" fmla="*/ 0 w 4680000"/>
              <a:gd name="connsiteY0" fmla="*/ 905 h 4104905"/>
              <a:gd name="connsiteX1" fmla="*/ 479527 w 4680000"/>
              <a:gd name="connsiteY1" fmla="*/ 0 h 4104905"/>
              <a:gd name="connsiteX2" fmla="*/ 478532 w 4680000"/>
              <a:gd name="connsiteY2" fmla="*/ 1187857 h 4104905"/>
              <a:gd name="connsiteX3" fmla="*/ 1615234 w 4680000"/>
              <a:gd name="connsiteY3" fmla="*/ 1193383 h 4104905"/>
              <a:gd name="connsiteX4" fmla="*/ 1615866 w 4680000"/>
              <a:gd name="connsiteY4" fmla="*/ 4207 h 4104905"/>
              <a:gd name="connsiteX5" fmla="*/ 4680000 w 4680000"/>
              <a:gd name="connsiteY5" fmla="*/ 905 h 4104905"/>
              <a:gd name="connsiteX6" fmla="*/ 4680000 w 4680000"/>
              <a:gd name="connsiteY6" fmla="*/ 905 h 4104905"/>
              <a:gd name="connsiteX7" fmla="*/ 4680000 w 4680000"/>
              <a:gd name="connsiteY7" fmla="*/ 4104905 h 4104905"/>
              <a:gd name="connsiteX8" fmla="*/ 0 w 4680000"/>
              <a:gd name="connsiteY8" fmla="*/ 4104905 h 4104905"/>
              <a:gd name="connsiteX9" fmla="*/ 0 w 4680000"/>
              <a:gd name="connsiteY9" fmla="*/ 905 h 4104905"/>
              <a:gd name="connsiteX0" fmla="*/ 0 w 4680000"/>
              <a:gd name="connsiteY0" fmla="*/ 905 h 4104905"/>
              <a:gd name="connsiteX1" fmla="*/ 479527 w 4680000"/>
              <a:gd name="connsiteY1" fmla="*/ 0 h 4104905"/>
              <a:gd name="connsiteX2" fmla="*/ 478532 w 4680000"/>
              <a:gd name="connsiteY2" fmla="*/ 1187857 h 4104905"/>
              <a:gd name="connsiteX3" fmla="*/ 1617902 w 4680000"/>
              <a:gd name="connsiteY3" fmla="*/ 1193383 h 4104905"/>
              <a:gd name="connsiteX4" fmla="*/ 1615866 w 4680000"/>
              <a:gd name="connsiteY4" fmla="*/ 4207 h 4104905"/>
              <a:gd name="connsiteX5" fmla="*/ 4680000 w 4680000"/>
              <a:gd name="connsiteY5" fmla="*/ 905 h 4104905"/>
              <a:gd name="connsiteX6" fmla="*/ 4680000 w 4680000"/>
              <a:gd name="connsiteY6" fmla="*/ 905 h 4104905"/>
              <a:gd name="connsiteX7" fmla="*/ 4680000 w 4680000"/>
              <a:gd name="connsiteY7" fmla="*/ 4104905 h 4104905"/>
              <a:gd name="connsiteX8" fmla="*/ 0 w 4680000"/>
              <a:gd name="connsiteY8" fmla="*/ 4104905 h 4104905"/>
              <a:gd name="connsiteX9" fmla="*/ 0 w 4680000"/>
              <a:gd name="connsiteY9" fmla="*/ 905 h 4104905"/>
              <a:gd name="connsiteX0" fmla="*/ 0 w 4680000"/>
              <a:gd name="connsiteY0" fmla="*/ 905 h 4104905"/>
              <a:gd name="connsiteX1" fmla="*/ 479527 w 4680000"/>
              <a:gd name="connsiteY1" fmla="*/ 0 h 4104905"/>
              <a:gd name="connsiteX2" fmla="*/ 478532 w 4680000"/>
              <a:gd name="connsiteY2" fmla="*/ 1187857 h 4104905"/>
              <a:gd name="connsiteX3" fmla="*/ 1617902 w 4680000"/>
              <a:gd name="connsiteY3" fmla="*/ 1193383 h 4104905"/>
              <a:gd name="connsiteX4" fmla="*/ 1615866 w 4680000"/>
              <a:gd name="connsiteY4" fmla="*/ 4207 h 4104905"/>
              <a:gd name="connsiteX5" fmla="*/ 4680000 w 4680000"/>
              <a:gd name="connsiteY5" fmla="*/ 905 h 4104905"/>
              <a:gd name="connsiteX6" fmla="*/ 4680000 w 4680000"/>
              <a:gd name="connsiteY6" fmla="*/ 905 h 4104905"/>
              <a:gd name="connsiteX7" fmla="*/ 4680000 w 4680000"/>
              <a:gd name="connsiteY7" fmla="*/ 4104905 h 4104905"/>
              <a:gd name="connsiteX8" fmla="*/ 0 w 4680000"/>
              <a:gd name="connsiteY8" fmla="*/ 4104905 h 4104905"/>
              <a:gd name="connsiteX9" fmla="*/ 0 w 4680000"/>
              <a:gd name="connsiteY9" fmla="*/ 905 h 4104905"/>
              <a:gd name="connsiteX0" fmla="*/ 0 w 4680000"/>
              <a:gd name="connsiteY0" fmla="*/ 905 h 4104905"/>
              <a:gd name="connsiteX1" fmla="*/ 479527 w 4680000"/>
              <a:gd name="connsiteY1" fmla="*/ 0 h 4104905"/>
              <a:gd name="connsiteX2" fmla="*/ 478532 w 4680000"/>
              <a:gd name="connsiteY2" fmla="*/ 1187857 h 4104905"/>
              <a:gd name="connsiteX3" fmla="*/ 1617902 w 4680000"/>
              <a:gd name="connsiteY3" fmla="*/ 1193383 h 4104905"/>
              <a:gd name="connsiteX4" fmla="*/ 1615866 w 4680000"/>
              <a:gd name="connsiteY4" fmla="*/ 4207 h 4104905"/>
              <a:gd name="connsiteX5" fmla="*/ 4680000 w 4680000"/>
              <a:gd name="connsiteY5" fmla="*/ 905 h 4104905"/>
              <a:gd name="connsiteX6" fmla="*/ 4680000 w 4680000"/>
              <a:gd name="connsiteY6" fmla="*/ 905 h 4104905"/>
              <a:gd name="connsiteX7" fmla="*/ 4680000 w 4680000"/>
              <a:gd name="connsiteY7" fmla="*/ 4104905 h 4104905"/>
              <a:gd name="connsiteX8" fmla="*/ 0 w 4680000"/>
              <a:gd name="connsiteY8" fmla="*/ 4104905 h 4104905"/>
              <a:gd name="connsiteX9" fmla="*/ 0 w 4680000"/>
              <a:gd name="connsiteY9" fmla="*/ 905 h 4104905"/>
              <a:gd name="connsiteX0" fmla="*/ 0 w 4680000"/>
              <a:gd name="connsiteY0" fmla="*/ 905 h 4104905"/>
              <a:gd name="connsiteX1" fmla="*/ 479527 w 4680000"/>
              <a:gd name="connsiteY1" fmla="*/ 0 h 4104905"/>
              <a:gd name="connsiteX2" fmla="*/ 478532 w 4680000"/>
              <a:gd name="connsiteY2" fmla="*/ 1187857 h 4104905"/>
              <a:gd name="connsiteX3" fmla="*/ 1617902 w 4680000"/>
              <a:gd name="connsiteY3" fmla="*/ 1193383 h 4104905"/>
              <a:gd name="connsiteX4" fmla="*/ 1618534 w 4680000"/>
              <a:gd name="connsiteY4" fmla="*/ 1596 h 4104905"/>
              <a:gd name="connsiteX5" fmla="*/ 4680000 w 4680000"/>
              <a:gd name="connsiteY5" fmla="*/ 905 h 4104905"/>
              <a:gd name="connsiteX6" fmla="*/ 4680000 w 4680000"/>
              <a:gd name="connsiteY6" fmla="*/ 905 h 4104905"/>
              <a:gd name="connsiteX7" fmla="*/ 4680000 w 4680000"/>
              <a:gd name="connsiteY7" fmla="*/ 4104905 h 4104905"/>
              <a:gd name="connsiteX8" fmla="*/ 0 w 4680000"/>
              <a:gd name="connsiteY8" fmla="*/ 4104905 h 4104905"/>
              <a:gd name="connsiteX9" fmla="*/ 0 w 4680000"/>
              <a:gd name="connsiteY9" fmla="*/ 905 h 4104905"/>
              <a:gd name="connsiteX0" fmla="*/ 0 w 4680000"/>
              <a:gd name="connsiteY0" fmla="*/ 905 h 4104905"/>
              <a:gd name="connsiteX1" fmla="*/ 479527 w 4680000"/>
              <a:gd name="connsiteY1" fmla="*/ 0 h 4104905"/>
              <a:gd name="connsiteX2" fmla="*/ 478532 w 4680000"/>
              <a:gd name="connsiteY2" fmla="*/ 1187857 h 4104905"/>
              <a:gd name="connsiteX3" fmla="*/ 1617902 w 4680000"/>
              <a:gd name="connsiteY3" fmla="*/ 1193383 h 4104905"/>
              <a:gd name="connsiteX4" fmla="*/ 1615866 w 4680000"/>
              <a:gd name="connsiteY4" fmla="*/ 6819 h 4104905"/>
              <a:gd name="connsiteX5" fmla="*/ 4680000 w 4680000"/>
              <a:gd name="connsiteY5" fmla="*/ 905 h 4104905"/>
              <a:gd name="connsiteX6" fmla="*/ 4680000 w 4680000"/>
              <a:gd name="connsiteY6" fmla="*/ 905 h 4104905"/>
              <a:gd name="connsiteX7" fmla="*/ 4680000 w 4680000"/>
              <a:gd name="connsiteY7" fmla="*/ 4104905 h 4104905"/>
              <a:gd name="connsiteX8" fmla="*/ 0 w 4680000"/>
              <a:gd name="connsiteY8" fmla="*/ 4104905 h 4104905"/>
              <a:gd name="connsiteX9" fmla="*/ 0 w 4680000"/>
              <a:gd name="connsiteY9" fmla="*/ 905 h 4104905"/>
              <a:gd name="connsiteX0" fmla="*/ 0 w 4680000"/>
              <a:gd name="connsiteY0" fmla="*/ 905 h 4104905"/>
              <a:gd name="connsiteX1" fmla="*/ 479527 w 4680000"/>
              <a:gd name="connsiteY1" fmla="*/ 0 h 4104905"/>
              <a:gd name="connsiteX2" fmla="*/ 478532 w 4680000"/>
              <a:gd name="connsiteY2" fmla="*/ 1187857 h 4104905"/>
              <a:gd name="connsiteX3" fmla="*/ 1628575 w 4680000"/>
              <a:gd name="connsiteY3" fmla="*/ 1185548 h 4104905"/>
              <a:gd name="connsiteX4" fmla="*/ 1615866 w 4680000"/>
              <a:gd name="connsiteY4" fmla="*/ 6819 h 4104905"/>
              <a:gd name="connsiteX5" fmla="*/ 4680000 w 4680000"/>
              <a:gd name="connsiteY5" fmla="*/ 905 h 4104905"/>
              <a:gd name="connsiteX6" fmla="*/ 4680000 w 4680000"/>
              <a:gd name="connsiteY6" fmla="*/ 905 h 4104905"/>
              <a:gd name="connsiteX7" fmla="*/ 4680000 w 4680000"/>
              <a:gd name="connsiteY7" fmla="*/ 4104905 h 4104905"/>
              <a:gd name="connsiteX8" fmla="*/ 0 w 4680000"/>
              <a:gd name="connsiteY8" fmla="*/ 4104905 h 4104905"/>
              <a:gd name="connsiteX9" fmla="*/ 0 w 4680000"/>
              <a:gd name="connsiteY9" fmla="*/ 905 h 4104905"/>
              <a:gd name="connsiteX0" fmla="*/ 0 w 4680000"/>
              <a:gd name="connsiteY0" fmla="*/ 905 h 4104905"/>
              <a:gd name="connsiteX1" fmla="*/ 479527 w 4680000"/>
              <a:gd name="connsiteY1" fmla="*/ 0 h 4104905"/>
              <a:gd name="connsiteX2" fmla="*/ 478532 w 4680000"/>
              <a:gd name="connsiteY2" fmla="*/ 1187857 h 4104905"/>
              <a:gd name="connsiteX3" fmla="*/ 1620571 w 4680000"/>
              <a:gd name="connsiteY3" fmla="*/ 1185548 h 4104905"/>
              <a:gd name="connsiteX4" fmla="*/ 1615866 w 4680000"/>
              <a:gd name="connsiteY4" fmla="*/ 6819 h 4104905"/>
              <a:gd name="connsiteX5" fmla="*/ 4680000 w 4680000"/>
              <a:gd name="connsiteY5" fmla="*/ 905 h 4104905"/>
              <a:gd name="connsiteX6" fmla="*/ 4680000 w 4680000"/>
              <a:gd name="connsiteY6" fmla="*/ 905 h 4104905"/>
              <a:gd name="connsiteX7" fmla="*/ 4680000 w 4680000"/>
              <a:gd name="connsiteY7" fmla="*/ 4104905 h 4104905"/>
              <a:gd name="connsiteX8" fmla="*/ 0 w 4680000"/>
              <a:gd name="connsiteY8" fmla="*/ 4104905 h 4104905"/>
              <a:gd name="connsiteX9" fmla="*/ 0 w 4680000"/>
              <a:gd name="connsiteY9" fmla="*/ 905 h 4104905"/>
              <a:gd name="connsiteX0" fmla="*/ 0 w 4680000"/>
              <a:gd name="connsiteY0" fmla="*/ 905 h 4104905"/>
              <a:gd name="connsiteX1" fmla="*/ 479527 w 4680000"/>
              <a:gd name="connsiteY1" fmla="*/ 0 h 4104905"/>
              <a:gd name="connsiteX2" fmla="*/ 478532 w 4680000"/>
              <a:gd name="connsiteY2" fmla="*/ 1187857 h 4104905"/>
              <a:gd name="connsiteX3" fmla="*/ 1620571 w 4680000"/>
              <a:gd name="connsiteY3" fmla="*/ 1185548 h 4104905"/>
              <a:gd name="connsiteX4" fmla="*/ 1615866 w 4680000"/>
              <a:gd name="connsiteY4" fmla="*/ 6819 h 4104905"/>
              <a:gd name="connsiteX5" fmla="*/ 4680000 w 4680000"/>
              <a:gd name="connsiteY5" fmla="*/ 905 h 4104905"/>
              <a:gd name="connsiteX6" fmla="*/ 4680000 w 4680000"/>
              <a:gd name="connsiteY6" fmla="*/ 905 h 4104905"/>
              <a:gd name="connsiteX7" fmla="*/ 4680000 w 4680000"/>
              <a:gd name="connsiteY7" fmla="*/ 4104905 h 4104905"/>
              <a:gd name="connsiteX8" fmla="*/ 0 w 4680000"/>
              <a:gd name="connsiteY8" fmla="*/ 4104905 h 4104905"/>
              <a:gd name="connsiteX9" fmla="*/ 0 w 4680000"/>
              <a:gd name="connsiteY9" fmla="*/ 905 h 4104905"/>
              <a:gd name="connsiteX0" fmla="*/ 0 w 4680000"/>
              <a:gd name="connsiteY0" fmla="*/ 905 h 4104905"/>
              <a:gd name="connsiteX1" fmla="*/ 479527 w 4680000"/>
              <a:gd name="connsiteY1" fmla="*/ 0 h 4104905"/>
              <a:gd name="connsiteX2" fmla="*/ 478532 w 4680000"/>
              <a:gd name="connsiteY2" fmla="*/ 1187857 h 4104905"/>
              <a:gd name="connsiteX3" fmla="*/ 1615235 w 4680000"/>
              <a:gd name="connsiteY3" fmla="*/ 1185548 h 4104905"/>
              <a:gd name="connsiteX4" fmla="*/ 1615866 w 4680000"/>
              <a:gd name="connsiteY4" fmla="*/ 6819 h 4104905"/>
              <a:gd name="connsiteX5" fmla="*/ 4680000 w 4680000"/>
              <a:gd name="connsiteY5" fmla="*/ 905 h 4104905"/>
              <a:gd name="connsiteX6" fmla="*/ 4680000 w 4680000"/>
              <a:gd name="connsiteY6" fmla="*/ 905 h 4104905"/>
              <a:gd name="connsiteX7" fmla="*/ 4680000 w 4680000"/>
              <a:gd name="connsiteY7" fmla="*/ 4104905 h 4104905"/>
              <a:gd name="connsiteX8" fmla="*/ 0 w 4680000"/>
              <a:gd name="connsiteY8" fmla="*/ 4104905 h 4104905"/>
              <a:gd name="connsiteX9" fmla="*/ 0 w 4680000"/>
              <a:gd name="connsiteY9" fmla="*/ 905 h 4104905"/>
              <a:gd name="connsiteX0" fmla="*/ 0 w 4680000"/>
              <a:gd name="connsiteY0" fmla="*/ 905 h 4104905"/>
              <a:gd name="connsiteX1" fmla="*/ 479527 w 4680000"/>
              <a:gd name="connsiteY1" fmla="*/ 0 h 4104905"/>
              <a:gd name="connsiteX2" fmla="*/ 481370 w 4680000"/>
              <a:gd name="connsiteY2" fmla="*/ 1187857 h 4104905"/>
              <a:gd name="connsiteX3" fmla="*/ 1615235 w 4680000"/>
              <a:gd name="connsiteY3" fmla="*/ 1185548 h 4104905"/>
              <a:gd name="connsiteX4" fmla="*/ 1615866 w 4680000"/>
              <a:gd name="connsiteY4" fmla="*/ 6819 h 4104905"/>
              <a:gd name="connsiteX5" fmla="*/ 4680000 w 4680000"/>
              <a:gd name="connsiteY5" fmla="*/ 905 h 4104905"/>
              <a:gd name="connsiteX6" fmla="*/ 4680000 w 4680000"/>
              <a:gd name="connsiteY6" fmla="*/ 905 h 4104905"/>
              <a:gd name="connsiteX7" fmla="*/ 4680000 w 4680000"/>
              <a:gd name="connsiteY7" fmla="*/ 4104905 h 4104905"/>
              <a:gd name="connsiteX8" fmla="*/ 0 w 4680000"/>
              <a:gd name="connsiteY8" fmla="*/ 4104905 h 4104905"/>
              <a:gd name="connsiteX9" fmla="*/ 0 w 4680000"/>
              <a:gd name="connsiteY9" fmla="*/ 905 h 4104905"/>
              <a:gd name="connsiteX0" fmla="*/ 0 w 4680000"/>
              <a:gd name="connsiteY0" fmla="*/ 0 h 4104000"/>
              <a:gd name="connsiteX1" fmla="*/ 485204 w 4680000"/>
              <a:gd name="connsiteY1" fmla="*/ 4651 h 4104000"/>
              <a:gd name="connsiteX2" fmla="*/ 481370 w 4680000"/>
              <a:gd name="connsiteY2" fmla="*/ 1186952 h 4104000"/>
              <a:gd name="connsiteX3" fmla="*/ 1615235 w 4680000"/>
              <a:gd name="connsiteY3" fmla="*/ 1184643 h 4104000"/>
              <a:gd name="connsiteX4" fmla="*/ 1615866 w 4680000"/>
              <a:gd name="connsiteY4" fmla="*/ 5914 h 4104000"/>
              <a:gd name="connsiteX5" fmla="*/ 4680000 w 4680000"/>
              <a:gd name="connsiteY5" fmla="*/ 0 h 4104000"/>
              <a:gd name="connsiteX6" fmla="*/ 4680000 w 4680000"/>
              <a:gd name="connsiteY6" fmla="*/ 0 h 4104000"/>
              <a:gd name="connsiteX7" fmla="*/ 4680000 w 4680000"/>
              <a:gd name="connsiteY7" fmla="*/ 4104000 h 4104000"/>
              <a:gd name="connsiteX8" fmla="*/ 0 w 4680000"/>
              <a:gd name="connsiteY8" fmla="*/ 4104000 h 4104000"/>
              <a:gd name="connsiteX9" fmla="*/ 0 w 4680000"/>
              <a:gd name="connsiteY9" fmla="*/ 0 h 4104000"/>
              <a:gd name="connsiteX0" fmla="*/ 0 w 4680000"/>
              <a:gd name="connsiteY0" fmla="*/ 905 h 4104905"/>
              <a:gd name="connsiteX1" fmla="*/ 482365 w 4680000"/>
              <a:gd name="connsiteY1" fmla="*/ 0 h 4104905"/>
              <a:gd name="connsiteX2" fmla="*/ 481370 w 4680000"/>
              <a:gd name="connsiteY2" fmla="*/ 1187857 h 4104905"/>
              <a:gd name="connsiteX3" fmla="*/ 1615235 w 4680000"/>
              <a:gd name="connsiteY3" fmla="*/ 1185548 h 4104905"/>
              <a:gd name="connsiteX4" fmla="*/ 1615866 w 4680000"/>
              <a:gd name="connsiteY4" fmla="*/ 6819 h 4104905"/>
              <a:gd name="connsiteX5" fmla="*/ 4680000 w 4680000"/>
              <a:gd name="connsiteY5" fmla="*/ 905 h 4104905"/>
              <a:gd name="connsiteX6" fmla="*/ 4680000 w 4680000"/>
              <a:gd name="connsiteY6" fmla="*/ 905 h 4104905"/>
              <a:gd name="connsiteX7" fmla="*/ 4680000 w 4680000"/>
              <a:gd name="connsiteY7" fmla="*/ 4104905 h 4104905"/>
              <a:gd name="connsiteX8" fmla="*/ 0 w 4680000"/>
              <a:gd name="connsiteY8" fmla="*/ 4104905 h 4104905"/>
              <a:gd name="connsiteX9" fmla="*/ 0 w 4680000"/>
              <a:gd name="connsiteY9" fmla="*/ 905 h 4104905"/>
              <a:gd name="connsiteX0" fmla="*/ 0 w 4680000"/>
              <a:gd name="connsiteY0" fmla="*/ 905 h 4104905"/>
              <a:gd name="connsiteX1" fmla="*/ 482365 w 4680000"/>
              <a:gd name="connsiteY1" fmla="*/ 0 h 4104905"/>
              <a:gd name="connsiteX2" fmla="*/ 481370 w 4680000"/>
              <a:gd name="connsiteY2" fmla="*/ 1187857 h 4104905"/>
              <a:gd name="connsiteX3" fmla="*/ 1615866 w 4680000"/>
              <a:gd name="connsiteY3" fmla="*/ 6819 h 4104905"/>
              <a:gd name="connsiteX4" fmla="*/ 4680000 w 4680000"/>
              <a:gd name="connsiteY4" fmla="*/ 905 h 4104905"/>
              <a:gd name="connsiteX5" fmla="*/ 4680000 w 4680000"/>
              <a:gd name="connsiteY5" fmla="*/ 905 h 4104905"/>
              <a:gd name="connsiteX6" fmla="*/ 4680000 w 4680000"/>
              <a:gd name="connsiteY6" fmla="*/ 4104905 h 4104905"/>
              <a:gd name="connsiteX7" fmla="*/ 0 w 4680000"/>
              <a:gd name="connsiteY7" fmla="*/ 4104905 h 4104905"/>
              <a:gd name="connsiteX8" fmla="*/ 0 w 4680000"/>
              <a:gd name="connsiteY8" fmla="*/ 905 h 4104905"/>
              <a:gd name="connsiteX0" fmla="*/ 0 w 4680000"/>
              <a:gd name="connsiteY0" fmla="*/ 905 h 4104905"/>
              <a:gd name="connsiteX1" fmla="*/ 482365 w 4680000"/>
              <a:gd name="connsiteY1" fmla="*/ 0 h 4104905"/>
              <a:gd name="connsiteX2" fmla="*/ 481370 w 4680000"/>
              <a:gd name="connsiteY2" fmla="*/ 1187857 h 4104905"/>
              <a:gd name="connsiteX3" fmla="*/ 4680000 w 4680000"/>
              <a:gd name="connsiteY3" fmla="*/ 905 h 4104905"/>
              <a:gd name="connsiteX4" fmla="*/ 4680000 w 4680000"/>
              <a:gd name="connsiteY4" fmla="*/ 905 h 4104905"/>
              <a:gd name="connsiteX5" fmla="*/ 4680000 w 4680000"/>
              <a:gd name="connsiteY5" fmla="*/ 4104905 h 4104905"/>
              <a:gd name="connsiteX6" fmla="*/ 0 w 4680000"/>
              <a:gd name="connsiteY6" fmla="*/ 4104905 h 4104905"/>
              <a:gd name="connsiteX7" fmla="*/ 0 w 4680000"/>
              <a:gd name="connsiteY7" fmla="*/ 905 h 4104905"/>
              <a:gd name="connsiteX0" fmla="*/ 0 w 4680000"/>
              <a:gd name="connsiteY0" fmla="*/ 905 h 4104905"/>
              <a:gd name="connsiteX1" fmla="*/ 482365 w 4680000"/>
              <a:gd name="connsiteY1" fmla="*/ 0 h 4104905"/>
              <a:gd name="connsiteX2" fmla="*/ 4680000 w 4680000"/>
              <a:gd name="connsiteY2" fmla="*/ 905 h 4104905"/>
              <a:gd name="connsiteX3" fmla="*/ 4680000 w 4680000"/>
              <a:gd name="connsiteY3" fmla="*/ 905 h 4104905"/>
              <a:gd name="connsiteX4" fmla="*/ 4680000 w 4680000"/>
              <a:gd name="connsiteY4" fmla="*/ 4104905 h 4104905"/>
              <a:gd name="connsiteX5" fmla="*/ 0 w 4680000"/>
              <a:gd name="connsiteY5" fmla="*/ 4104905 h 4104905"/>
              <a:gd name="connsiteX6" fmla="*/ 0 w 4680000"/>
              <a:gd name="connsiteY6" fmla="*/ 905 h 4104905"/>
              <a:gd name="connsiteX0" fmla="*/ 0 w 4680000"/>
              <a:gd name="connsiteY0" fmla="*/ -1 h 4103999"/>
              <a:gd name="connsiteX1" fmla="*/ 4680000 w 4680000"/>
              <a:gd name="connsiteY1" fmla="*/ -1 h 4103999"/>
              <a:gd name="connsiteX2" fmla="*/ 4680000 w 4680000"/>
              <a:gd name="connsiteY2" fmla="*/ -1 h 4103999"/>
              <a:gd name="connsiteX3" fmla="*/ 4680000 w 4680000"/>
              <a:gd name="connsiteY3" fmla="*/ 4103999 h 4103999"/>
              <a:gd name="connsiteX4" fmla="*/ 0 w 4680000"/>
              <a:gd name="connsiteY4" fmla="*/ 4103999 h 4103999"/>
              <a:gd name="connsiteX5" fmla="*/ 0 w 4680000"/>
              <a:gd name="connsiteY5" fmla="*/ -1 h 410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80000" h="4103999">
                <a:moveTo>
                  <a:pt x="0" y="-1"/>
                </a:moveTo>
                <a:lnTo>
                  <a:pt x="4680000" y="-1"/>
                </a:lnTo>
                <a:lnTo>
                  <a:pt x="4680000" y="-1"/>
                </a:lnTo>
                <a:lnTo>
                  <a:pt x="4680000" y="4103999"/>
                </a:lnTo>
                <a:lnTo>
                  <a:pt x="0" y="4103999"/>
                </a:lnTo>
                <a:lnTo>
                  <a:pt x="0" y="-1"/>
                </a:lnTo>
                <a:close/>
              </a:path>
            </a:pathLst>
          </a:custGeom>
          <a:noFill/>
        </p:spPr>
        <p:txBody>
          <a:bodyPr wrap="none" lIns="0" tIns="0" rIns="0" bIns="0" anchor="t" anchorCtr="0">
            <a:noAutofit/>
          </a:bodyPr>
          <a:lstStyle>
            <a:lvl1pPr>
              <a:lnSpc>
                <a:spcPts val="42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white">
          <a:xfrm>
            <a:off x="432048" y="3312499"/>
            <a:ext cx="5400000" cy="288000"/>
          </a:xfrm>
        </p:spPr>
        <p:txBody>
          <a:bodyPr wrap="none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</a:p>
        </p:txBody>
      </p:sp>
      <p:pic>
        <p:nvPicPr>
          <p:cNvPr id="10" name="WWF-Logo-Vektorgraphik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431800" y="432147"/>
            <a:ext cx="827804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30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anzseit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7128952" y="5256683"/>
            <a:ext cx="1440000" cy="144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3. April 2019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07144" y="5256699"/>
            <a:ext cx="4896000" cy="144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WWF Präsentation | Titel | Anlass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40960" y="5256699"/>
            <a:ext cx="360000" cy="144000"/>
          </a:xfrm>
          <a:prstGeom prst="rect">
            <a:avLst/>
          </a:prstGeom>
        </p:spPr>
        <p:txBody>
          <a:bodyPr/>
          <a:lstStyle/>
          <a:p>
            <a:fld id="{E475C7B0-62B8-48D9-B834-62EC2DD669EA}" type="slidenum">
              <a:rPr lang="de-DE" smtClean="0"/>
              <a:t>‹#›</a:t>
            </a:fld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217025" cy="5184775"/>
          </a:xfrm>
          <a:custGeom>
            <a:avLst/>
            <a:gdLst/>
            <a:ahLst/>
            <a:cxnLst/>
            <a:rect l="l" t="t" r="r" b="b"/>
            <a:pathLst>
              <a:path w="9217025" h="5184775">
                <a:moveTo>
                  <a:pt x="431800" y="431800"/>
                </a:moveTo>
                <a:lnTo>
                  <a:pt x="431800" y="1367800"/>
                </a:lnTo>
                <a:lnTo>
                  <a:pt x="1259800" y="1367800"/>
                </a:lnTo>
                <a:lnTo>
                  <a:pt x="1259800" y="431800"/>
                </a:lnTo>
                <a:close/>
                <a:moveTo>
                  <a:pt x="0" y="0"/>
                </a:moveTo>
                <a:lnTo>
                  <a:pt x="9217025" y="0"/>
                </a:lnTo>
                <a:lnTo>
                  <a:pt x="9217025" y="5184775"/>
                </a:lnTo>
                <a:lnTo>
                  <a:pt x="0" y="5184775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1440000" tIns="1944000" rIns="1440000"/>
          <a:lstStyle>
            <a:lvl1pPr marL="0" indent="0" algn="ctr">
              <a:buNone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pic>
        <p:nvPicPr>
          <p:cNvPr id="12" name="WWF-Logo-Vektorgraphik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431800" y="432251"/>
            <a:ext cx="827804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16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ighlight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10538837-DB6D-4E09-AB25-EF719B572E6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7486366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7" progId="TCLayout.ActiveDocument.1">
                  <p:embed/>
                </p:oleObj>
              </mc:Choice>
              <mc:Fallback>
                <p:oleObj name="think-cell Slide" r:id="rId3" imgW="353" imgH="35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10538837-DB6D-4E09-AB25-EF719B572E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5417124" y="0"/>
            <a:ext cx="315211" cy="5184775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0" y="0"/>
            <a:ext cx="5421924" cy="51847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907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TextBox 16" hidden="1"/>
          <p:cNvSpPr txBox="1"/>
          <p:nvPr userDrawn="1"/>
        </p:nvSpPr>
        <p:spPr>
          <a:xfrm>
            <a:off x="8442795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3" name="Title 3"/>
          <p:cNvSpPr>
            <a:spLocks noGrp="1"/>
          </p:cNvSpPr>
          <p:nvPr>
            <p:ph type="title" hasCustomPrompt="1"/>
          </p:nvPr>
        </p:nvSpPr>
        <p:spPr>
          <a:xfrm>
            <a:off x="476273" y="470848"/>
            <a:ext cx="4730076" cy="35600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570" b="1" i="0" u="none" kern="1200" spc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CF4986-98F0-4237-B2F8-FEB20A917A6C}"/>
              </a:ext>
            </a:extLst>
          </p:cNvPr>
          <p:cNvSpPr txBox="1"/>
          <p:nvPr userDrawn="1"/>
        </p:nvSpPr>
        <p:spPr>
          <a:xfrm>
            <a:off x="8753014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1472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er/Clai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WWF-Logo-Vektorgraphi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431800" y="432204"/>
            <a:ext cx="828000" cy="936221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7200960" y="4824635"/>
            <a:ext cx="1440000" cy="144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3. April 2019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07144" y="4824651"/>
            <a:ext cx="4896000" cy="144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WWF Präsentation | Titel | Anlass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40960" y="4824651"/>
            <a:ext cx="360000" cy="144000"/>
          </a:xfrm>
          <a:prstGeom prst="rect">
            <a:avLst/>
          </a:prstGeom>
        </p:spPr>
        <p:txBody>
          <a:bodyPr/>
          <a:lstStyle/>
          <a:p>
            <a:fld id="{E475C7B0-62B8-48D9-B834-62EC2DD669EA}" type="slidenum">
              <a:rPr lang="de-DE" smtClean="0"/>
              <a:t>‹#›</a:t>
            </a:fld>
            <a:endParaRPr lang="de-DE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215380" y="215900"/>
            <a:ext cx="8785745" cy="4537075"/>
          </a:xfrm>
          <a:custGeom>
            <a:avLst/>
            <a:gdLst>
              <a:gd name="connsiteX0" fmla="*/ 0 w 8785225"/>
              <a:gd name="connsiteY0" fmla="*/ 0 h 4608513"/>
              <a:gd name="connsiteX1" fmla="*/ 8785225 w 8785225"/>
              <a:gd name="connsiteY1" fmla="*/ 0 h 4608513"/>
              <a:gd name="connsiteX2" fmla="*/ 8785225 w 8785225"/>
              <a:gd name="connsiteY2" fmla="*/ 0 h 4608513"/>
              <a:gd name="connsiteX3" fmla="*/ 8785225 w 8785225"/>
              <a:gd name="connsiteY3" fmla="*/ 4608513 h 4608513"/>
              <a:gd name="connsiteX4" fmla="*/ 8785225 w 8785225"/>
              <a:gd name="connsiteY4" fmla="*/ 4608513 h 4608513"/>
              <a:gd name="connsiteX5" fmla="*/ 0 w 8785225"/>
              <a:gd name="connsiteY5" fmla="*/ 4608513 h 4608513"/>
              <a:gd name="connsiteX6" fmla="*/ 0 w 8785225"/>
              <a:gd name="connsiteY6" fmla="*/ 4608513 h 4608513"/>
              <a:gd name="connsiteX7" fmla="*/ 0 w 8785225"/>
              <a:gd name="connsiteY7" fmla="*/ 0 h 4608513"/>
              <a:gd name="connsiteX8" fmla="*/ 0 w 8785225"/>
              <a:gd name="connsiteY8" fmla="*/ 0 h 4608513"/>
              <a:gd name="connsiteX0" fmla="*/ 0 w 8785225"/>
              <a:gd name="connsiteY0" fmla="*/ 0 h 4608513"/>
              <a:gd name="connsiteX1" fmla="*/ 142446 w 8785225"/>
              <a:gd name="connsiteY1" fmla="*/ 343 h 4608513"/>
              <a:gd name="connsiteX2" fmla="*/ 8785225 w 8785225"/>
              <a:gd name="connsiteY2" fmla="*/ 0 h 4608513"/>
              <a:gd name="connsiteX3" fmla="*/ 8785225 w 8785225"/>
              <a:gd name="connsiteY3" fmla="*/ 0 h 4608513"/>
              <a:gd name="connsiteX4" fmla="*/ 8785225 w 8785225"/>
              <a:gd name="connsiteY4" fmla="*/ 4608513 h 4608513"/>
              <a:gd name="connsiteX5" fmla="*/ 8785225 w 8785225"/>
              <a:gd name="connsiteY5" fmla="*/ 4608513 h 4608513"/>
              <a:gd name="connsiteX6" fmla="*/ 0 w 8785225"/>
              <a:gd name="connsiteY6" fmla="*/ 4608513 h 4608513"/>
              <a:gd name="connsiteX7" fmla="*/ 0 w 8785225"/>
              <a:gd name="connsiteY7" fmla="*/ 4608513 h 4608513"/>
              <a:gd name="connsiteX8" fmla="*/ 0 w 8785225"/>
              <a:gd name="connsiteY8" fmla="*/ 0 h 4608513"/>
              <a:gd name="connsiteX9" fmla="*/ 0 w 8785225"/>
              <a:gd name="connsiteY9" fmla="*/ 0 h 4608513"/>
              <a:gd name="connsiteX0" fmla="*/ 0 w 8785225"/>
              <a:gd name="connsiteY0" fmla="*/ 0 h 4608513"/>
              <a:gd name="connsiteX1" fmla="*/ 228943 w 8785225"/>
              <a:gd name="connsiteY1" fmla="*/ 457543 h 4608513"/>
              <a:gd name="connsiteX2" fmla="*/ 8785225 w 8785225"/>
              <a:gd name="connsiteY2" fmla="*/ 0 h 4608513"/>
              <a:gd name="connsiteX3" fmla="*/ 8785225 w 8785225"/>
              <a:gd name="connsiteY3" fmla="*/ 0 h 4608513"/>
              <a:gd name="connsiteX4" fmla="*/ 8785225 w 8785225"/>
              <a:gd name="connsiteY4" fmla="*/ 4608513 h 4608513"/>
              <a:gd name="connsiteX5" fmla="*/ 8785225 w 8785225"/>
              <a:gd name="connsiteY5" fmla="*/ 4608513 h 4608513"/>
              <a:gd name="connsiteX6" fmla="*/ 0 w 8785225"/>
              <a:gd name="connsiteY6" fmla="*/ 4608513 h 4608513"/>
              <a:gd name="connsiteX7" fmla="*/ 0 w 8785225"/>
              <a:gd name="connsiteY7" fmla="*/ 4608513 h 4608513"/>
              <a:gd name="connsiteX8" fmla="*/ 0 w 8785225"/>
              <a:gd name="connsiteY8" fmla="*/ 0 h 4608513"/>
              <a:gd name="connsiteX9" fmla="*/ 0 w 8785225"/>
              <a:gd name="connsiteY9" fmla="*/ 0 h 4608513"/>
              <a:gd name="connsiteX0" fmla="*/ 0 w 8785225"/>
              <a:gd name="connsiteY0" fmla="*/ 0 h 4608513"/>
              <a:gd name="connsiteX1" fmla="*/ 228943 w 8785225"/>
              <a:gd name="connsiteY1" fmla="*/ 457543 h 4608513"/>
              <a:gd name="connsiteX2" fmla="*/ 593468 w 8785225"/>
              <a:gd name="connsiteY2" fmla="*/ 420473 h 4608513"/>
              <a:gd name="connsiteX3" fmla="*/ 8785225 w 8785225"/>
              <a:gd name="connsiteY3" fmla="*/ 0 h 4608513"/>
              <a:gd name="connsiteX4" fmla="*/ 8785225 w 8785225"/>
              <a:gd name="connsiteY4" fmla="*/ 0 h 4608513"/>
              <a:gd name="connsiteX5" fmla="*/ 8785225 w 8785225"/>
              <a:gd name="connsiteY5" fmla="*/ 4608513 h 4608513"/>
              <a:gd name="connsiteX6" fmla="*/ 8785225 w 8785225"/>
              <a:gd name="connsiteY6" fmla="*/ 4608513 h 4608513"/>
              <a:gd name="connsiteX7" fmla="*/ 0 w 8785225"/>
              <a:gd name="connsiteY7" fmla="*/ 4608513 h 4608513"/>
              <a:gd name="connsiteX8" fmla="*/ 0 w 8785225"/>
              <a:gd name="connsiteY8" fmla="*/ 4608513 h 4608513"/>
              <a:gd name="connsiteX9" fmla="*/ 0 w 8785225"/>
              <a:gd name="connsiteY9" fmla="*/ 0 h 4608513"/>
              <a:gd name="connsiteX10" fmla="*/ 0 w 8785225"/>
              <a:gd name="connsiteY10" fmla="*/ 0 h 4608513"/>
              <a:gd name="connsiteX0" fmla="*/ 0 w 8785225"/>
              <a:gd name="connsiteY0" fmla="*/ 0 h 4608513"/>
              <a:gd name="connsiteX1" fmla="*/ 228943 w 8785225"/>
              <a:gd name="connsiteY1" fmla="*/ 457543 h 4608513"/>
              <a:gd name="connsiteX2" fmla="*/ 222765 w 8785225"/>
              <a:gd name="connsiteY2" fmla="*/ 1409013 h 4608513"/>
              <a:gd name="connsiteX3" fmla="*/ 8785225 w 8785225"/>
              <a:gd name="connsiteY3" fmla="*/ 0 h 4608513"/>
              <a:gd name="connsiteX4" fmla="*/ 8785225 w 8785225"/>
              <a:gd name="connsiteY4" fmla="*/ 0 h 4608513"/>
              <a:gd name="connsiteX5" fmla="*/ 8785225 w 8785225"/>
              <a:gd name="connsiteY5" fmla="*/ 4608513 h 4608513"/>
              <a:gd name="connsiteX6" fmla="*/ 8785225 w 8785225"/>
              <a:gd name="connsiteY6" fmla="*/ 4608513 h 4608513"/>
              <a:gd name="connsiteX7" fmla="*/ 0 w 8785225"/>
              <a:gd name="connsiteY7" fmla="*/ 4608513 h 4608513"/>
              <a:gd name="connsiteX8" fmla="*/ 0 w 8785225"/>
              <a:gd name="connsiteY8" fmla="*/ 4608513 h 4608513"/>
              <a:gd name="connsiteX9" fmla="*/ 0 w 8785225"/>
              <a:gd name="connsiteY9" fmla="*/ 0 h 4608513"/>
              <a:gd name="connsiteX10" fmla="*/ 0 w 8785225"/>
              <a:gd name="connsiteY10" fmla="*/ 0 h 4608513"/>
              <a:gd name="connsiteX0" fmla="*/ 0 w 8785225"/>
              <a:gd name="connsiteY0" fmla="*/ 0 h 4608513"/>
              <a:gd name="connsiteX1" fmla="*/ 228943 w 8785225"/>
              <a:gd name="connsiteY1" fmla="*/ 457543 h 4608513"/>
              <a:gd name="connsiteX2" fmla="*/ 222765 w 8785225"/>
              <a:gd name="connsiteY2" fmla="*/ 1409013 h 4608513"/>
              <a:gd name="connsiteX3" fmla="*/ 1112451 w 8785225"/>
              <a:gd name="connsiteY3" fmla="*/ 1273089 h 4608513"/>
              <a:gd name="connsiteX4" fmla="*/ 8785225 w 8785225"/>
              <a:gd name="connsiteY4" fmla="*/ 0 h 4608513"/>
              <a:gd name="connsiteX5" fmla="*/ 8785225 w 8785225"/>
              <a:gd name="connsiteY5" fmla="*/ 0 h 4608513"/>
              <a:gd name="connsiteX6" fmla="*/ 8785225 w 8785225"/>
              <a:gd name="connsiteY6" fmla="*/ 4608513 h 4608513"/>
              <a:gd name="connsiteX7" fmla="*/ 8785225 w 8785225"/>
              <a:gd name="connsiteY7" fmla="*/ 4608513 h 4608513"/>
              <a:gd name="connsiteX8" fmla="*/ 0 w 8785225"/>
              <a:gd name="connsiteY8" fmla="*/ 4608513 h 4608513"/>
              <a:gd name="connsiteX9" fmla="*/ 0 w 8785225"/>
              <a:gd name="connsiteY9" fmla="*/ 4608513 h 4608513"/>
              <a:gd name="connsiteX10" fmla="*/ 0 w 8785225"/>
              <a:gd name="connsiteY10" fmla="*/ 0 h 4608513"/>
              <a:gd name="connsiteX11" fmla="*/ 0 w 8785225"/>
              <a:gd name="connsiteY11" fmla="*/ 0 h 4608513"/>
              <a:gd name="connsiteX0" fmla="*/ 0 w 8785225"/>
              <a:gd name="connsiteY0" fmla="*/ 0 h 4608513"/>
              <a:gd name="connsiteX1" fmla="*/ 228943 w 8785225"/>
              <a:gd name="connsiteY1" fmla="*/ 457543 h 4608513"/>
              <a:gd name="connsiteX2" fmla="*/ 222765 w 8785225"/>
              <a:gd name="connsiteY2" fmla="*/ 1409013 h 4608513"/>
              <a:gd name="connsiteX3" fmla="*/ 1044489 w 8785225"/>
              <a:gd name="connsiteY3" fmla="*/ 1421370 h 4608513"/>
              <a:gd name="connsiteX4" fmla="*/ 8785225 w 8785225"/>
              <a:gd name="connsiteY4" fmla="*/ 0 h 4608513"/>
              <a:gd name="connsiteX5" fmla="*/ 8785225 w 8785225"/>
              <a:gd name="connsiteY5" fmla="*/ 0 h 4608513"/>
              <a:gd name="connsiteX6" fmla="*/ 8785225 w 8785225"/>
              <a:gd name="connsiteY6" fmla="*/ 4608513 h 4608513"/>
              <a:gd name="connsiteX7" fmla="*/ 8785225 w 8785225"/>
              <a:gd name="connsiteY7" fmla="*/ 4608513 h 4608513"/>
              <a:gd name="connsiteX8" fmla="*/ 0 w 8785225"/>
              <a:gd name="connsiteY8" fmla="*/ 4608513 h 4608513"/>
              <a:gd name="connsiteX9" fmla="*/ 0 w 8785225"/>
              <a:gd name="connsiteY9" fmla="*/ 4608513 h 4608513"/>
              <a:gd name="connsiteX10" fmla="*/ 0 w 8785225"/>
              <a:gd name="connsiteY10" fmla="*/ 0 h 4608513"/>
              <a:gd name="connsiteX11" fmla="*/ 0 w 8785225"/>
              <a:gd name="connsiteY11" fmla="*/ 0 h 4608513"/>
              <a:gd name="connsiteX0" fmla="*/ 0 w 8785225"/>
              <a:gd name="connsiteY0" fmla="*/ 0 h 4608513"/>
              <a:gd name="connsiteX1" fmla="*/ 228943 w 8785225"/>
              <a:gd name="connsiteY1" fmla="*/ 457543 h 4608513"/>
              <a:gd name="connsiteX2" fmla="*/ 222765 w 8785225"/>
              <a:gd name="connsiteY2" fmla="*/ 1409013 h 4608513"/>
              <a:gd name="connsiteX3" fmla="*/ 1044489 w 8785225"/>
              <a:gd name="connsiteY3" fmla="*/ 1421370 h 4608513"/>
              <a:gd name="connsiteX4" fmla="*/ 1557295 w 8785225"/>
              <a:gd name="connsiteY4" fmla="*/ 1334873 h 4608513"/>
              <a:gd name="connsiteX5" fmla="*/ 8785225 w 8785225"/>
              <a:gd name="connsiteY5" fmla="*/ 0 h 4608513"/>
              <a:gd name="connsiteX6" fmla="*/ 8785225 w 8785225"/>
              <a:gd name="connsiteY6" fmla="*/ 0 h 4608513"/>
              <a:gd name="connsiteX7" fmla="*/ 8785225 w 8785225"/>
              <a:gd name="connsiteY7" fmla="*/ 4608513 h 4608513"/>
              <a:gd name="connsiteX8" fmla="*/ 8785225 w 8785225"/>
              <a:gd name="connsiteY8" fmla="*/ 4608513 h 4608513"/>
              <a:gd name="connsiteX9" fmla="*/ 0 w 8785225"/>
              <a:gd name="connsiteY9" fmla="*/ 4608513 h 4608513"/>
              <a:gd name="connsiteX10" fmla="*/ 0 w 8785225"/>
              <a:gd name="connsiteY10" fmla="*/ 4608513 h 4608513"/>
              <a:gd name="connsiteX11" fmla="*/ 0 w 8785225"/>
              <a:gd name="connsiteY11" fmla="*/ 0 h 4608513"/>
              <a:gd name="connsiteX12" fmla="*/ 0 w 8785225"/>
              <a:gd name="connsiteY12" fmla="*/ 0 h 4608513"/>
              <a:gd name="connsiteX0" fmla="*/ 0 w 8785225"/>
              <a:gd name="connsiteY0" fmla="*/ 0 h 4608513"/>
              <a:gd name="connsiteX1" fmla="*/ 228943 w 8785225"/>
              <a:gd name="connsiteY1" fmla="*/ 457543 h 4608513"/>
              <a:gd name="connsiteX2" fmla="*/ 222765 w 8785225"/>
              <a:gd name="connsiteY2" fmla="*/ 1409013 h 4608513"/>
              <a:gd name="connsiteX3" fmla="*/ 1044489 w 8785225"/>
              <a:gd name="connsiteY3" fmla="*/ 1421370 h 4608513"/>
              <a:gd name="connsiteX4" fmla="*/ 1557295 w 8785225"/>
              <a:gd name="connsiteY4" fmla="*/ 1334873 h 4608513"/>
              <a:gd name="connsiteX5" fmla="*/ 1069203 w 8785225"/>
              <a:gd name="connsiteY5" fmla="*/ 463722 h 4608513"/>
              <a:gd name="connsiteX6" fmla="*/ 8785225 w 8785225"/>
              <a:gd name="connsiteY6" fmla="*/ 0 h 4608513"/>
              <a:gd name="connsiteX7" fmla="*/ 8785225 w 8785225"/>
              <a:gd name="connsiteY7" fmla="*/ 0 h 4608513"/>
              <a:gd name="connsiteX8" fmla="*/ 8785225 w 8785225"/>
              <a:gd name="connsiteY8" fmla="*/ 4608513 h 4608513"/>
              <a:gd name="connsiteX9" fmla="*/ 8785225 w 8785225"/>
              <a:gd name="connsiteY9" fmla="*/ 4608513 h 4608513"/>
              <a:gd name="connsiteX10" fmla="*/ 0 w 8785225"/>
              <a:gd name="connsiteY10" fmla="*/ 4608513 h 4608513"/>
              <a:gd name="connsiteX11" fmla="*/ 0 w 8785225"/>
              <a:gd name="connsiteY11" fmla="*/ 4608513 h 4608513"/>
              <a:gd name="connsiteX12" fmla="*/ 0 w 8785225"/>
              <a:gd name="connsiteY12" fmla="*/ 0 h 4608513"/>
              <a:gd name="connsiteX13" fmla="*/ 0 w 8785225"/>
              <a:gd name="connsiteY13" fmla="*/ 0 h 4608513"/>
              <a:gd name="connsiteX0" fmla="*/ 0 w 8785225"/>
              <a:gd name="connsiteY0" fmla="*/ 0 h 4608513"/>
              <a:gd name="connsiteX1" fmla="*/ 228943 w 8785225"/>
              <a:gd name="connsiteY1" fmla="*/ 457543 h 4608513"/>
              <a:gd name="connsiteX2" fmla="*/ 222765 w 8785225"/>
              <a:gd name="connsiteY2" fmla="*/ 1409013 h 4608513"/>
              <a:gd name="connsiteX3" fmla="*/ 1044489 w 8785225"/>
              <a:gd name="connsiteY3" fmla="*/ 1421370 h 4608513"/>
              <a:gd name="connsiteX4" fmla="*/ 1557295 w 8785225"/>
              <a:gd name="connsiteY4" fmla="*/ 1334873 h 4608513"/>
              <a:gd name="connsiteX5" fmla="*/ 235122 w 8785225"/>
              <a:gd name="connsiteY5" fmla="*/ 445187 h 4608513"/>
              <a:gd name="connsiteX6" fmla="*/ 8785225 w 8785225"/>
              <a:gd name="connsiteY6" fmla="*/ 0 h 4608513"/>
              <a:gd name="connsiteX7" fmla="*/ 8785225 w 8785225"/>
              <a:gd name="connsiteY7" fmla="*/ 0 h 4608513"/>
              <a:gd name="connsiteX8" fmla="*/ 8785225 w 8785225"/>
              <a:gd name="connsiteY8" fmla="*/ 4608513 h 4608513"/>
              <a:gd name="connsiteX9" fmla="*/ 8785225 w 8785225"/>
              <a:gd name="connsiteY9" fmla="*/ 4608513 h 4608513"/>
              <a:gd name="connsiteX10" fmla="*/ 0 w 8785225"/>
              <a:gd name="connsiteY10" fmla="*/ 4608513 h 4608513"/>
              <a:gd name="connsiteX11" fmla="*/ 0 w 8785225"/>
              <a:gd name="connsiteY11" fmla="*/ 4608513 h 4608513"/>
              <a:gd name="connsiteX12" fmla="*/ 0 w 8785225"/>
              <a:gd name="connsiteY12" fmla="*/ 0 h 4608513"/>
              <a:gd name="connsiteX13" fmla="*/ 0 w 8785225"/>
              <a:gd name="connsiteY13" fmla="*/ 0 h 4608513"/>
              <a:gd name="connsiteX0" fmla="*/ 175111 w 8960336"/>
              <a:gd name="connsiteY0" fmla="*/ 0 h 4608513"/>
              <a:gd name="connsiteX1" fmla="*/ 404054 w 8960336"/>
              <a:gd name="connsiteY1" fmla="*/ 457543 h 4608513"/>
              <a:gd name="connsiteX2" fmla="*/ 397876 w 8960336"/>
              <a:gd name="connsiteY2" fmla="*/ 1409013 h 4608513"/>
              <a:gd name="connsiteX3" fmla="*/ 1219600 w 8960336"/>
              <a:gd name="connsiteY3" fmla="*/ 1421370 h 4608513"/>
              <a:gd name="connsiteX4" fmla="*/ 1732406 w 8960336"/>
              <a:gd name="connsiteY4" fmla="*/ 1334873 h 4608513"/>
              <a:gd name="connsiteX5" fmla="*/ 1250492 w 8960336"/>
              <a:gd name="connsiteY5" fmla="*/ 457543 h 4608513"/>
              <a:gd name="connsiteX6" fmla="*/ 410233 w 8960336"/>
              <a:gd name="connsiteY6" fmla="*/ 445187 h 4608513"/>
              <a:gd name="connsiteX7" fmla="*/ 8960336 w 8960336"/>
              <a:gd name="connsiteY7" fmla="*/ 0 h 4608513"/>
              <a:gd name="connsiteX8" fmla="*/ 8960336 w 8960336"/>
              <a:gd name="connsiteY8" fmla="*/ 0 h 4608513"/>
              <a:gd name="connsiteX9" fmla="*/ 8960336 w 8960336"/>
              <a:gd name="connsiteY9" fmla="*/ 4608513 h 4608513"/>
              <a:gd name="connsiteX10" fmla="*/ 8960336 w 8960336"/>
              <a:gd name="connsiteY10" fmla="*/ 4608513 h 4608513"/>
              <a:gd name="connsiteX11" fmla="*/ 175111 w 8960336"/>
              <a:gd name="connsiteY11" fmla="*/ 4608513 h 4608513"/>
              <a:gd name="connsiteX12" fmla="*/ 175111 w 8960336"/>
              <a:gd name="connsiteY12" fmla="*/ 4608513 h 4608513"/>
              <a:gd name="connsiteX13" fmla="*/ 175111 w 8960336"/>
              <a:gd name="connsiteY13" fmla="*/ 0 h 4608513"/>
              <a:gd name="connsiteX14" fmla="*/ 175111 w 8960336"/>
              <a:gd name="connsiteY14" fmla="*/ 0 h 4608513"/>
              <a:gd name="connsiteX0" fmla="*/ 117635 w 8902860"/>
              <a:gd name="connsiteY0" fmla="*/ 12013 h 4620526"/>
              <a:gd name="connsiteX1" fmla="*/ 346578 w 8902860"/>
              <a:gd name="connsiteY1" fmla="*/ 469556 h 4620526"/>
              <a:gd name="connsiteX2" fmla="*/ 340400 w 8902860"/>
              <a:gd name="connsiteY2" fmla="*/ 1421026 h 4620526"/>
              <a:gd name="connsiteX3" fmla="*/ 1162124 w 8902860"/>
              <a:gd name="connsiteY3" fmla="*/ 1433383 h 4620526"/>
              <a:gd name="connsiteX4" fmla="*/ 1674930 w 8902860"/>
              <a:gd name="connsiteY4" fmla="*/ 1346886 h 4620526"/>
              <a:gd name="connsiteX5" fmla="*/ 1193016 w 8902860"/>
              <a:gd name="connsiteY5" fmla="*/ 469556 h 4620526"/>
              <a:gd name="connsiteX6" fmla="*/ 420719 w 8902860"/>
              <a:gd name="connsiteY6" fmla="*/ 0 h 4620526"/>
              <a:gd name="connsiteX7" fmla="*/ 8902860 w 8902860"/>
              <a:gd name="connsiteY7" fmla="*/ 12013 h 4620526"/>
              <a:gd name="connsiteX8" fmla="*/ 8902860 w 8902860"/>
              <a:gd name="connsiteY8" fmla="*/ 12013 h 4620526"/>
              <a:gd name="connsiteX9" fmla="*/ 8902860 w 8902860"/>
              <a:gd name="connsiteY9" fmla="*/ 4620526 h 4620526"/>
              <a:gd name="connsiteX10" fmla="*/ 8902860 w 8902860"/>
              <a:gd name="connsiteY10" fmla="*/ 4620526 h 4620526"/>
              <a:gd name="connsiteX11" fmla="*/ 117635 w 8902860"/>
              <a:gd name="connsiteY11" fmla="*/ 4620526 h 4620526"/>
              <a:gd name="connsiteX12" fmla="*/ 117635 w 8902860"/>
              <a:gd name="connsiteY12" fmla="*/ 4620526 h 4620526"/>
              <a:gd name="connsiteX13" fmla="*/ 117635 w 8902860"/>
              <a:gd name="connsiteY13" fmla="*/ 12013 h 4620526"/>
              <a:gd name="connsiteX14" fmla="*/ 117635 w 8902860"/>
              <a:gd name="connsiteY14" fmla="*/ 12013 h 4620526"/>
              <a:gd name="connsiteX0" fmla="*/ 117635 w 8902860"/>
              <a:gd name="connsiteY0" fmla="*/ 12013 h 4620526"/>
              <a:gd name="connsiteX1" fmla="*/ 346578 w 8902860"/>
              <a:gd name="connsiteY1" fmla="*/ 469556 h 4620526"/>
              <a:gd name="connsiteX2" fmla="*/ 340400 w 8902860"/>
              <a:gd name="connsiteY2" fmla="*/ 1421026 h 4620526"/>
              <a:gd name="connsiteX3" fmla="*/ 1162124 w 8902860"/>
              <a:gd name="connsiteY3" fmla="*/ 1433383 h 4620526"/>
              <a:gd name="connsiteX4" fmla="*/ 1193016 w 8902860"/>
              <a:gd name="connsiteY4" fmla="*/ 469556 h 4620526"/>
              <a:gd name="connsiteX5" fmla="*/ 420719 w 8902860"/>
              <a:gd name="connsiteY5" fmla="*/ 0 h 4620526"/>
              <a:gd name="connsiteX6" fmla="*/ 8902860 w 8902860"/>
              <a:gd name="connsiteY6" fmla="*/ 12013 h 4620526"/>
              <a:gd name="connsiteX7" fmla="*/ 8902860 w 8902860"/>
              <a:gd name="connsiteY7" fmla="*/ 12013 h 4620526"/>
              <a:gd name="connsiteX8" fmla="*/ 8902860 w 8902860"/>
              <a:gd name="connsiteY8" fmla="*/ 4620526 h 4620526"/>
              <a:gd name="connsiteX9" fmla="*/ 8902860 w 8902860"/>
              <a:gd name="connsiteY9" fmla="*/ 4620526 h 4620526"/>
              <a:gd name="connsiteX10" fmla="*/ 117635 w 8902860"/>
              <a:gd name="connsiteY10" fmla="*/ 4620526 h 4620526"/>
              <a:gd name="connsiteX11" fmla="*/ 117635 w 8902860"/>
              <a:gd name="connsiteY11" fmla="*/ 4620526 h 4620526"/>
              <a:gd name="connsiteX12" fmla="*/ 117635 w 8902860"/>
              <a:gd name="connsiteY12" fmla="*/ 12013 h 4620526"/>
              <a:gd name="connsiteX13" fmla="*/ 117635 w 8902860"/>
              <a:gd name="connsiteY13" fmla="*/ 12013 h 4620526"/>
              <a:gd name="connsiteX0" fmla="*/ 0 w 8785225"/>
              <a:gd name="connsiteY0" fmla="*/ 12013 h 4620526"/>
              <a:gd name="connsiteX1" fmla="*/ 228943 w 8785225"/>
              <a:gd name="connsiteY1" fmla="*/ 469556 h 4620526"/>
              <a:gd name="connsiteX2" fmla="*/ 222765 w 8785225"/>
              <a:gd name="connsiteY2" fmla="*/ 1421026 h 4620526"/>
              <a:gd name="connsiteX3" fmla="*/ 1044489 w 8785225"/>
              <a:gd name="connsiteY3" fmla="*/ 1433383 h 4620526"/>
              <a:gd name="connsiteX4" fmla="*/ 1075381 w 8785225"/>
              <a:gd name="connsiteY4" fmla="*/ 469556 h 4620526"/>
              <a:gd name="connsiteX5" fmla="*/ 303084 w 8785225"/>
              <a:gd name="connsiteY5" fmla="*/ 0 h 4620526"/>
              <a:gd name="connsiteX6" fmla="*/ 8785225 w 8785225"/>
              <a:gd name="connsiteY6" fmla="*/ 12013 h 4620526"/>
              <a:gd name="connsiteX7" fmla="*/ 8785225 w 8785225"/>
              <a:gd name="connsiteY7" fmla="*/ 12013 h 4620526"/>
              <a:gd name="connsiteX8" fmla="*/ 8785225 w 8785225"/>
              <a:gd name="connsiteY8" fmla="*/ 4620526 h 4620526"/>
              <a:gd name="connsiteX9" fmla="*/ 8785225 w 8785225"/>
              <a:gd name="connsiteY9" fmla="*/ 4620526 h 4620526"/>
              <a:gd name="connsiteX10" fmla="*/ 0 w 8785225"/>
              <a:gd name="connsiteY10" fmla="*/ 4620526 h 4620526"/>
              <a:gd name="connsiteX11" fmla="*/ 0 w 8785225"/>
              <a:gd name="connsiteY11" fmla="*/ 4620526 h 4620526"/>
              <a:gd name="connsiteX12" fmla="*/ 0 w 8785225"/>
              <a:gd name="connsiteY12" fmla="*/ 12013 h 4620526"/>
              <a:gd name="connsiteX13" fmla="*/ 0 w 8785225"/>
              <a:gd name="connsiteY13" fmla="*/ 12013 h 4620526"/>
              <a:gd name="connsiteX0" fmla="*/ 0 w 8785225"/>
              <a:gd name="connsiteY0" fmla="*/ 0 h 4608513"/>
              <a:gd name="connsiteX1" fmla="*/ 228943 w 8785225"/>
              <a:gd name="connsiteY1" fmla="*/ 457543 h 4608513"/>
              <a:gd name="connsiteX2" fmla="*/ 222765 w 8785225"/>
              <a:gd name="connsiteY2" fmla="*/ 1409013 h 4608513"/>
              <a:gd name="connsiteX3" fmla="*/ 1044489 w 8785225"/>
              <a:gd name="connsiteY3" fmla="*/ 1421370 h 4608513"/>
              <a:gd name="connsiteX4" fmla="*/ 1075381 w 8785225"/>
              <a:gd name="connsiteY4" fmla="*/ 457543 h 4608513"/>
              <a:gd name="connsiteX5" fmla="*/ 222765 w 8785225"/>
              <a:gd name="connsiteY5" fmla="*/ 463722 h 4608513"/>
              <a:gd name="connsiteX6" fmla="*/ 8785225 w 8785225"/>
              <a:gd name="connsiteY6" fmla="*/ 0 h 4608513"/>
              <a:gd name="connsiteX7" fmla="*/ 8785225 w 8785225"/>
              <a:gd name="connsiteY7" fmla="*/ 0 h 4608513"/>
              <a:gd name="connsiteX8" fmla="*/ 8785225 w 8785225"/>
              <a:gd name="connsiteY8" fmla="*/ 4608513 h 4608513"/>
              <a:gd name="connsiteX9" fmla="*/ 8785225 w 8785225"/>
              <a:gd name="connsiteY9" fmla="*/ 4608513 h 4608513"/>
              <a:gd name="connsiteX10" fmla="*/ 0 w 8785225"/>
              <a:gd name="connsiteY10" fmla="*/ 4608513 h 4608513"/>
              <a:gd name="connsiteX11" fmla="*/ 0 w 8785225"/>
              <a:gd name="connsiteY11" fmla="*/ 4608513 h 4608513"/>
              <a:gd name="connsiteX12" fmla="*/ 0 w 8785225"/>
              <a:gd name="connsiteY12" fmla="*/ 0 h 4608513"/>
              <a:gd name="connsiteX13" fmla="*/ 0 w 8785225"/>
              <a:gd name="connsiteY13" fmla="*/ 0 h 4608513"/>
              <a:gd name="connsiteX0" fmla="*/ 0 w 8785225"/>
              <a:gd name="connsiteY0" fmla="*/ 0 h 4608513"/>
              <a:gd name="connsiteX1" fmla="*/ 228943 w 8785225"/>
              <a:gd name="connsiteY1" fmla="*/ 457543 h 4608513"/>
              <a:gd name="connsiteX2" fmla="*/ 222765 w 8785225"/>
              <a:gd name="connsiteY2" fmla="*/ 1409013 h 4608513"/>
              <a:gd name="connsiteX3" fmla="*/ 1044489 w 8785225"/>
              <a:gd name="connsiteY3" fmla="*/ 1421370 h 4608513"/>
              <a:gd name="connsiteX4" fmla="*/ 1075381 w 8785225"/>
              <a:gd name="connsiteY4" fmla="*/ 457543 h 4608513"/>
              <a:gd name="connsiteX5" fmla="*/ 222765 w 8785225"/>
              <a:gd name="connsiteY5" fmla="*/ 463722 h 4608513"/>
              <a:gd name="connsiteX6" fmla="*/ 216586 w 8785225"/>
              <a:gd name="connsiteY6" fmla="*/ 451365 h 4608513"/>
              <a:gd name="connsiteX7" fmla="*/ 8785225 w 8785225"/>
              <a:gd name="connsiteY7" fmla="*/ 0 h 4608513"/>
              <a:gd name="connsiteX8" fmla="*/ 8785225 w 8785225"/>
              <a:gd name="connsiteY8" fmla="*/ 0 h 4608513"/>
              <a:gd name="connsiteX9" fmla="*/ 8785225 w 8785225"/>
              <a:gd name="connsiteY9" fmla="*/ 4608513 h 4608513"/>
              <a:gd name="connsiteX10" fmla="*/ 8785225 w 8785225"/>
              <a:gd name="connsiteY10" fmla="*/ 4608513 h 4608513"/>
              <a:gd name="connsiteX11" fmla="*/ 0 w 8785225"/>
              <a:gd name="connsiteY11" fmla="*/ 4608513 h 4608513"/>
              <a:gd name="connsiteX12" fmla="*/ 0 w 8785225"/>
              <a:gd name="connsiteY12" fmla="*/ 4608513 h 4608513"/>
              <a:gd name="connsiteX13" fmla="*/ 0 w 8785225"/>
              <a:gd name="connsiteY13" fmla="*/ 0 h 4608513"/>
              <a:gd name="connsiteX14" fmla="*/ 0 w 8785225"/>
              <a:gd name="connsiteY14" fmla="*/ 0 h 4608513"/>
              <a:gd name="connsiteX0" fmla="*/ 5836 w 8791061"/>
              <a:gd name="connsiteY0" fmla="*/ 0 h 4608513"/>
              <a:gd name="connsiteX1" fmla="*/ 234779 w 8791061"/>
              <a:gd name="connsiteY1" fmla="*/ 457543 h 4608513"/>
              <a:gd name="connsiteX2" fmla="*/ 228601 w 8791061"/>
              <a:gd name="connsiteY2" fmla="*/ 1409013 h 4608513"/>
              <a:gd name="connsiteX3" fmla="*/ 1050325 w 8791061"/>
              <a:gd name="connsiteY3" fmla="*/ 1421370 h 4608513"/>
              <a:gd name="connsiteX4" fmla="*/ 1081217 w 8791061"/>
              <a:gd name="connsiteY4" fmla="*/ 457543 h 4608513"/>
              <a:gd name="connsiteX5" fmla="*/ 228601 w 8791061"/>
              <a:gd name="connsiteY5" fmla="*/ 463722 h 4608513"/>
              <a:gd name="connsiteX6" fmla="*/ 0 w 8791061"/>
              <a:gd name="connsiteY6" fmla="*/ 18879 h 4608513"/>
              <a:gd name="connsiteX7" fmla="*/ 8791061 w 8791061"/>
              <a:gd name="connsiteY7" fmla="*/ 0 h 4608513"/>
              <a:gd name="connsiteX8" fmla="*/ 8791061 w 8791061"/>
              <a:gd name="connsiteY8" fmla="*/ 0 h 4608513"/>
              <a:gd name="connsiteX9" fmla="*/ 8791061 w 8791061"/>
              <a:gd name="connsiteY9" fmla="*/ 4608513 h 4608513"/>
              <a:gd name="connsiteX10" fmla="*/ 8791061 w 8791061"/>
              <a:gd name="connsiteY10" fmla="*/ 4608513 h 4608513"/>
              <a:gd name="connsiteX11" fmla="*/ 5836 w 8791061"/>
              <a:gd name="connsiteY11" fmla="*/ 4608513 h 4608513"/>
              <a:gd name="connsiteX12" fmla="*/ 5836 w 8791061"/>
              <a:gd name="connsiteY12" fmla="*/ 4608513 h 4608513"/>
              <a:gd name="connsiteX13" fmla="*/ 5836 w 8791061"/>
              <a:gd name="connsiteY13" fmla="*/ 0 h 4608513"/>
              <a:gd name="connsiteX14" fmla="*/ 5836 w 8791061"/>
              <a:gd name="connsiteY14" fmla="*/ 0 h 4608513"/>
              <a:gd name="connsiteX0" fmla="*/ 520 w 8785745"/>
              <a:gd name="connsiteY0" fmla="*/ 0 h 4608513"/>
              <a:gd name="connsiteX1" fmla="*/ 229463 w 8785745"/>
              <a:gd name="connsiteY1" fmla="*/ 457543 h 4608513"/>
              <a:gd name="connsiteX2" fmla="*/ 223285 w 8785745"/>
              <a:gd name="connsiteY2" fmla="*/ 1409013 h 4608513"/>
              <a:gd name="connsiteX3" fmla="*/ 1045009 w 8785745"/>
              <a:gd name="connsiteY3" fmla="*/ 1421370 h 4608513"/>
              <a:gd name="connsiteX4" fmla="*/ 1075901 w 8785745"/>
              <a:gd name="connsiteY4" fmla="*/ 457543 h 4608513"/>
              <a:gd name="connsiteX5" fmla="*/ 223285 w 8785745"/>
              <a:gd name="connsiteY5" fmla="*/ 463722 h 4608513"/>
              <a:gd name="connsiteX6" fmla="*/ 0 w 8785745"/>
              <a:gd name="connsiteY6" fmla="*/ 272 h 4608513"/>
              <a:gd name="connsiteX7" fmla="*/ 8785745 w 8785745"/>
              <a:gd name="connsiteY7" fmla="*/ 0 h 4608513"/>
              <a:gd name="connsiteX8" fmla="*/ 8785745 w 8785745"/>
              <a:gd name="connsiteY8" fmla="*/ 0 h 4608513"/>
              <a:gd name="connsiteX9" fmla="*/ 8785745 w 8785745"/>
              <a:gd name="connsiteY9" fmla="*/ 4608513 h 4608513"/>
              <a:gd name="connsiteX10" fmla="*/ 8785745 w 8785745"/>
              <a:gd name="connsiteY10" fmla="*/ 4608513 h 4608513"/>
              <a:gd name="connsiteX11" fmla="*/ 520 w 8785745"/>
              <a:gd name="connsiteY11" fmla="*/ 4608513 h 4608513"/>
              <a:gd name="connsiteX12" fmla="*/ 520 w 8785745"/>
              <a:gd name="connsiteY12" fmla="*/ 4608513 h 4608513"/>
              <a:gd name="connsiteX13" fmla="*/ 520 w 8785745"/>
              <a:gd name="connsiteY13" fmla="*/ 0 h 4608513"/>
              <a:gd name="connsiteX14" fmla="*/ 520 w 8785745"/>
              <a:gd name="connsiteY14" fmla="*/ 0 h 4608513"/>
              <a:gd name="connsiteX0" fmla="*/ 520 w 8785745"/>
              <a:gd name="connsiteY0" fmla="*/ 0 h 4608513"/>
              <a:gd name="connsiteX1" fmla="*/ 229463 w 8785745"/>
              <a:gd name="connsiteY1" fmla="*/ 457543 h 4608513"/>
              <a:gd name="connsiteX2" fmla="*/ 223285 w 8785745"/>
              <a:gd name="connsiteY2" fmla="*/ 1409013 h 4608513"/>
              <a:gd name="connsiteX3" fmla="*/ 1066274 w 8785745"/>
              <a:gd name="connsiteY3" fmla="*/ 1408080 h 4608513"/>
              <a:gd name="connsiteX4" fmla="*/ 1075901 w 8785745"/>
              <a:gd name="connsiteY4" fmla="*/ 457543 h 4608513"/>
              <a:gd name="connsiteX5" fmla="*/ 223285 w 8785745"/>
              <a:gd name="connsiteY5" fmla="*/ 463722 h 4608513"/>
              <a:gd name="connsiteX6" fmla="*/ 0 w 8785745"/>
              <a:gd name="connsiteY6" fmla="*/ 272 h 4608513"/>
              <a:gd name="connsiteX7" fmla="*/ 8785745 w 8785745"/>
              <a:gd name="connsiteY7" fmla="*/ 0 h 4608513"/>
              <a:gd name="connsiteX8" fmla="*/ 8785745 w 8785745"/>
              <a:gd name="connsiteY8" fmla="*/ 0 h 4608513"/>
              <a:gd name="connsiteX9" fmla="*/ 8785745 w 8785745"/>
              <a:gd name="connsiteY9" fmla="*/ 4608513 h 4608513"/>
              <a:gd name="connsiteX10" fmla="*/ 8785745 w 8785745"/>
              <a:gd name="connsiteY10" fmla="*/ 4608513 h 4608513"/>
              <a:gd name="connsiteX11" fmla="*/ 520 w 8785745"/>
              <a:gd name="connsiteY11" fmla="*/ 4608513 h 4608513"/>
              <a:gd name="connsiteX12" fmla="*/ 520 w 8785745"/>
              <a:gd name="connsiteY12" fmla="*/ 4608513 h 4608513"/>
              <a:gd name="connsiteX13" fmla="*/ 520 w 8785745"/>
              <a:gd name="connsiteY13" fmla="*/ 0 h 4608513"/>
              <a:gd name="connsiteX14" fmla="*/ 520 w 8785745"/>
              <a:gd name="connsiteY14" fmla="*/ 0 h 4608513"/>
              <a:gd name="connsiteX0" fmla="*/ 520 w 8785745"/>
              <a:gd name="connsiteY0" fmla="*/ 0 h 4608513"/>
              <a:gd name="connsiteX1" fmla="*/ 229463 w 8785745"/>
              <a:gd name="connsiteY1" fmla="*/ 457543 h 4608513"/>
              <a:gd name="connsiteX2" fmla="*/ 223285 w 8785745"/>
              <a:gd name="connsiteY2" fmla="*/ 1409013 h 4608513"/>
              <a:gd name="connsiteX3" fmla="*/ 1071591 w 8785745"/>
              <a:gd name="connsiteY3" fmla="*/ 1408080 h 4608513"/>
              <a:gd name="connsiteX4" fmla="*/ 1075901 w 8785745"/>
              <a:gd name="connsiteY4" fmla="*/ 457543 h 4608513"/>
              <a:gd name="connsiteX5" fmla="*/ 223285 w 8785745"/>
              <a:gd name="connsiteY5" fmla="*/ 463722 h 4608513"/>
              <a:gd name="connsiteX6" fmla="*/ 0 w 8785745"/>
              <a:gd name="connsiteY6" fmla="*/ 272 h 4608513"/>
              <a:gd name="connsiteX7" fmla="*/ 8785745 w 8785745"/>
              <a:gd name="connsiteY7" fmla="*/ 0 h 4608513"/>
              <a:gd name="connsiteX8" fmla="*/ 8785745 w 8785745"/>
              <a:gd name="connsiteY8" fmla="*/ 0 h 4608513"/>
              <a:gd name="connsiteX9" fmla="*/ 8785745 w 8785745"/>
              <a:gd name="connsiteY9" fmla="*/ 4608513 h 4608513"/>
              <a:gd name="connsiteX10" fmla="*/ 8785745 w 8785745"/>
              <a:gd name="connsiteY10" fmla="*/ 4608513 h 4608513"/>
              <a:gd name="connsiteX11" fmla="*/ 520 w 8785745"/>
              <a:gd name="connsiteY11" fmla="*/ 4608513 h 4608513"/>
              <a:gd name="connsiteX12" fmla="*/ 520 w 8785745"/>
              <a:gd name="connsiteY12" fmla="*/ 4608513 h 4608513"/>
              <a:gd name="connsiteX13" fmla="*/ 520 w 8785745"/>
              <a:gd name="connsiteY13" fmla="*/ 0 h 4608513"/>
              <a:gd name="connsiteX14" fmla="*/ 520 w 8785745"/>
              <a:gd name="connsiteY14" fmla="*/ 0 h 4608513"/>
              <a:gd name="connsiteX0" fmla="*/ 520 w 8785745"/>
              <a:gd name="connsiteY0" fmla="*/ 0 h 4608513"/>
              <a:gd name="connsiteX1" fmla="*/ 229463 w 8785745"/>
              <a:gd name="connsiteY1" fmla="*/ 457543 h 4608513"/>
              <a:gd name="connsiteX2" fmla="*/ 223285 w 8785745"/>
              <a:gd name="connsiteY2" fmla="*/ 1409013 h 4608513"/>
              <a:gd name="connsiteX3" fmla="*/ 1071591 w 8785745"/>
              <a:gd name="connsiteY3" fmla="*/ 1408080 h 4608513"/>
              <a:gd name="connsiteX4" fmla="*/ 1081217 w 8785745"/>
              <a:gd name="connsiteY4" fmla="*/ 446910 h 4608513"/>
              <a:gd name="connsiteX5" fmla="*/ 223285 w 8785745"/>
              <a:gd name="connsiteY5" fmla="*/ 463722 h 4608513"/>
              <a:gd name="connsiteX6" fmla="*/ 0 w 8785745"/>
              <a:gd name="connsiteY6" fmla="*/ 272 h 4608513"/>
              <a:gd name="connsiteX7" fmla="*/ 8785745 w 8785745"/>
              <a:gd name="connsiteY7" fmla="*/ 0 h 4608513"/>
              <a:gd name="connsiteX8" fmla="*/ 8785745 w 8785745"/>
              <a:gd name="connsiteY8" fmla="*/ 0 h 4608513"/>
              <a:gd name="connsiteX9" fmla="*/ 8785745 w 8785745"/>
              <a:gd name="connsiteY9" fmla="*/ 4608513 h 4608513"/>
              <a:gd name="connsiteX10" fmla="*/ 8785745 w 8785745"/>
              <a:gd name="connsiteY10" fmla="*/ 4608513 h 4608513"/>
              <a:gd name="connsiteX11" fmla="*/ 520 w 8785745"/>
              <a:gd name="connsiteY11" fmla="*/ 4608513 h 4608513"/>
              <a:gd name="connsiteX12" fmla="*/ 520 w 8785745"/>
              <a:gd name="connsiteY12" fmla="*/ 4608513 h 4608513"/>
              <a:gd name="connsiteX13" fmla="*/ 520 w 8785745"/>
              <a:gd name="connsiteY13" fmla="*/ 0 h 4608513"/>
              <a:gd name="connsiteX14" fmla="*/ 520 w 8785745"/>
              <a:gd name="connsiteY14" fmla="*/ 0 h 4608513"/>
              <a:gd name="connsiteX0" fmla="*/ 520 w 8785745"/>
              <a:gd name="connsiteY0" fmla="*/ 0 h 4608513"/>
              <a:gd name="connsiteX1" fmla="*/ 229463 w 8785745"/>
              <a:gd name="connsiteY1" fmla="*/ 457543 h 4608513"/>
              <a:gd name="connsiteX2" fmla="*/ 223285 w 8785745"/>
              <a:gd name="connsiteY2" fmla="*/ 1409013 h 4608513"/>
              <a:gd name="connsiteX3" fmla="*/ 1082223 w 8785745"/>
              <a:gd name="connsiteY3" fmla="*/ 1408080 h 4608513"/>
              <a:gd name="connsiteX4" fmla="*/ 1081217 w 8785745"/>
              <a:gd name="connsiteY4" fmla="*/ 446910 h 4608513"/>
              <a:gd name="connsiteX5" fmla="*/ 223285 w 8785745"/>
              <a:gd name="connsiteY5" fmla="*/ 463722 h 4608513"/>
              <a:gd name="connsiteX6" fmla="*/ 0 w 8785745"/>
              <a:gd name="connsiteY6" fmla="*/ 272 h 4608513"/>
              <a:gd name="connsiteX7" fmla="*/ 8785745 w 8785745"/>
              <a:gd name="connsiteY7" fmla="*/ 0 h 4608513"/>
              <a:gd name="connsiteX8" fmla="*/ 8785745 w 8785745"/>
              <a:gd name="connsiteY8" fmla="*/ 0 h 4608513"/>
              <a:gd name="connsiteX9" fmla="*/ 8785745 w 8785745"/>
              <a:gd name="connsiteY9" fmla="*/ 4608513 h 4608513"/>
              <a:gd name="connsiteX10" fmla="*/ 8785745 w 8785745"/>
              <a:gd name="connsiteY10" fmla="*/ 4608513 h 4608513"/>
              <a:gd name="connsiteX11" fmla="*/ 520 w 8785745"/>
              <a:gd name="connsiteY11" fmla="*/ 4608513 h 4608513"/>
              <a:gd name="connsiteX12" fmla="*/ 520 w 8785745"/>
              <a:gd name="connsiteY12" fmla="*/ 4608513 h 4608513"/>
              <a:gd name="connsiteX13" fmla="*/ 520 w 8785745"/>
              <a:gd name="connsiteY13" fmla="*/ 0 h 4608513"/>
              <a:gd name="connsiteX14" fmla="*/ 520 w 8785745"/>
              <a:gd name="connsiteY14" fmla="*/ 0 h 4608513"/>
              <a:gd name="connsiteX0" fmla="*/ 520 w 8785745"/>
              <a:gd name="connsiteY0" fmla="*/ 0 h 4608513"/>
              <a:gd name="connsiteX1" fmla="*/ 229463 w 8785745"/>
              <a:gd name="connsiteY1" fmla="*/ 457543 h 4608513"/>
              <a:gd name="connsiteX2" fmla="*/ 223285 w 8785745"/>
              <a:gd name="connsiteY2" fmla="*/ 1409013 h 4608513"/>
              <a:gd name="connsiteX3" fmla="*/ 1082223 w 8785745"/>
              <a:gd name="connsiteY3" fmla="*/ 1408080 h 4608513"/>
              <a:gd name="connsiteX4" fmla="*/ 1081217 w 8785745"/>
              <a:gd name="connsiteY4" fmla="*/ 446910 h 4608513"/>
              <a:gd name="connsiteX5" fmla="*/ 175438 w 8785745"/>
              <a:gd name="connsiteY5" fmla="*/ 463722 h 4608513"/>
              <a:gd name="connsiteX6" fmla="*/ 0 w 8785745"/>
              <a:gd name="connsiteY6" fmla="*/ 272 h 4608513"/>
              <a:gd name="connsiteX7" fmla="*/ 8785745 w 8785745"/>
              <a:gd name="connsiteY7" fmla="*/ 0 h 4608513"/>
              <a:gd name="connsiteX8" fmla="*/ 8785745 w 8785745"/>
              <a:gd name="connsiteY8" fmla="*/ 0 h 4608513"/>
              <a:gd name="connsiteX9" fmla="*/ 8785745 w 8785745"/>
              <a:gd name="connsiteY9" fmla="*/ 4608513 h 4608513"/>
              <a:gd name="connsiteX10" fmla="*/ 8785745 w 8785745"/>
              <a:gd name="connsiteY10" fmla="*/ 4608513 h 4608513"/>
              <a:gd name="connsiteX11" fmla="*/ 520 w 8785745"/>
              <a:gd name="connsiteY11" fmla="*/ 4608513 h 4608513"/>
              <a:gd name="connsiteX12" fmla="*/ 520 w 8785745"/>
              <a:gd name="connsiteY12" fmla="*/ 4608513 h 4608513"/>
              <a:gd name="connsiteX13" fmla="*/ 520 w 8785745"/>
              <a:gd name="connsiteY13" fmla="*/ 0 h 4608513"/>
              <a:gd name="connsiteX14" fmla="*/ 520 w 8785745"/>
              <a:gd name="connsiteY14" fmla="*/ 0 h 4608513"/>
              <a:gd name="connsiteX0" fmla="*/ 520 w 8785745"/>
              <a:gd name="connsiteY0" fmla="*/ 0 h 4608513"/>
              <a:gd name="connsiteX1" fmla="*/ 218830 w 8785745"/>
              <a:gd name="connsiteY1" fmla="*/ 430961 h 4608513"/>
              <a:gd name="connsiteX2" fmla="*/ 223285 w 8785745"/>
              <a:gd name="connsiteY2" fmla="*/ 1409013 h 4608513"/>
              <a:gd name="connsiteX3" fmla="*/ 1082223 w 8785745"/>
              <a:gd name="connsiteY3" fmla="*/ 1408080 h 4608513"/>
              <a:gd name="connsiteX4" fmla="*/ 1081217 w 8785745"/>
              <a:gd name="connsiteY4" fmla="*/ 446910 h 4608513"/>
              <a:gd name="connsiteX5" fmla="*/ 175438 w 8785745"/>
              <a:gd name="connsiteY5" fmla="*/ 463722 h 4608513"/>
              <a:gd name="connsiteX6" fmla="*/ 0 w 8785745"/>
              <a:gd name="connsiteY6" fmla="*/ 272 h 4608513"/>
              <a:gd name="connsiteX7" fmla="*/ 8785745 w 8785745"/>
              <a:gd name="connsiteY7" fmla="*/ 0 h 4608513"/>
              <a:gd name="connsiteX8" fmla="*/ 8785745 w 8785745"/>
              <a:gd name="connsiteY8" fmla="*/ 0 h 4608513"/>
              <a:gd name="connsiteX9" fmla="*/ 8785745 w 8785745"/>
              <a:gd name="connsiteY9" fmla="*/ 4608513 h 4608513"/>
              <a:gd name="connsiteX10" fmla="*/ 8785745 w 8785745"/>
              <a:gd name="connsiteY10" fmla="*/ 4608513 h 4608513"/>
              <a:gd name="connsiteX11" fmla="*/ 520 w 8785745"/>
              <a:gd name="connsiteY11" fmla="*/ 4608513 h 4608513"/>
              <a:gd name="connsiteX12" fmla="*/ 520 w 8785745"/>
              <a:gd name="connsiteY12" fmla="*/ 4608513 h 4608513"/>
              <a:gd name="connsiteX13" fmla="*/ 520 w 8785745"/>
              <a:gd name="connsiteY13" fmla="*/ 0 h 4608513"/>
              <a:gd name="connsiteX14" fmla="*/ 520 w 8785745"/>
              <a:gd name="connsiteY14" fmla="*/ 0 h 4608513"/>
              <a:gd name="connsiteX0" fmla="*/ 520 w 8785745"/>
              <a:gd name="connsiteY0" fmla="*/ 0 h 4608513"/>
              <a:gd name="connsiteX1" fmla="*/ 218830 w 8785745"/>
              <a:gd name="connsiteY1" fmla="*/ 430961 h 4608513"/>
              <a:gd name="connsiteX2" fmla="*/ 223285 w 8785745"/>
              <a:gd name="connsiteY2" fmla="*/ 1409013 h 4608513"/>
              <a:gd name="connsiteX3" fmla="*/ 1082223 w 8785745"/>
              <a:gd name="connsiteY3" fmla="*/ 1408080 h 4608513"/>
              <a:gd name="connsiteX4" fmla="*/ 1081217 w 8785745"/>
              <a:gd name="connsiteY4" fmla="*/ 446910 h 4608513"/>
              <a:gd name="connsiteX5" fmla="*/ 223285 w 8785745"/>
              <a:gd name="connsiteY5" fmla="*/ 434482 h 4608513"/>
              <a:gd name="connsiteX6" fmla="*/ 0 w 8785745"/>
              <a:gd name="connsiteY6" fmla="*/ 272 h 4608513"/>
              <a:gd name="connsiteX7" fmla="*/ 8785745 w 8785745"/>
              <a:gd name="connsiteY7" fmla="*/ 0 h 4608513"/>
              <a:gd name="connsiteX8" fmla="*/ 8785745 w 8785745"/>
              <a:gd name="connsiteY8" fmla="*/ 0 h 4608513"/>
              <a:gd name="connsiteX9" fmla="*/ 8785745 w 8785745"/>
              <a:gd name="connsiteY9" fmla="*/ 4608513 h 4608513"/>
              <a:gd name="connsiteX10" fmla="*/ 8785745 w 8785745"/>
              <a:gd name="connsiteY10" fmla="*/ 4608513 h 4608513"/>
              <a:gd name="connsiteX11" fmla="*/ 520 w 8785745"/>
              <a:gd name="connsiteY11" fmla="*/ 4608513 h 4608513"/>
              <a:gd name="connsiteX12" fmla="*/ 520 w 8785745"/>
              <a:gd name="connsiteY12" fmla="*/ 4608513 h 4608513"/>
              <a:gd name="connsiteX13" fmla="*/ 520 w 8785745"/>
              <a:gd name="connsiteY13" fmla="*/ 0 h 4608513"/>
              <a:gd name="connsiteX14" fmla="*/ 520 w 8785745"/>
              <a:gd name="connsiteY14" fmla="*/ 0 h 4608513"/>
              <a:gd name="connsiteX0" fmla="*/ 520 w 8785745"/>
              <a:gd name="connsiteY0" fmla="*/ 0 h 4608513"/>
              <a:gd name="connsiteX1" fmla="*/ 218830 w 8785745"/>
              <a:gd name="connsiteY1" fmla="*/ 430961 h 4608513"/>
              <a:gd name="connsiteX2" fmla="*/ 223285 w 8785745"/>
              <a:gd name="connsiteY2" fmla="*/ 1409013 h 4608513"/>
              <a:gd name="connsiteX3" fmla="*/ 1082223 w 8785745"/>
              <a:gd name="connsiteY3" fmla="*/ 1408080 h 4608513"/>
              <a:gd name="connsiteX4" fmla="*/ 1075901 w 8785745"/>
              <a:gd name="connsiteY4" fmla="*/ 436278 h 4608513"/>
              <a:gd name="connsiteX5" fmla="*/ 223285 w 8785745"/>
              <a:gd name="connsiteY5" fmla="*/ 434482 h 4608513"/>
              <a:gd name="connsiteX6" fmla="*/ 0 w 8785745"/>
              <a:gd name="connsiteY6" fmla="*/ 272 h 4608513"/>
              <a:gd name="connsiteX7" fmla="*/ 8785745 w 8785745"/>
              <a:gd name="connsiteY7" fmla="*/ 0 h 4608513"/>
              <a:gd name="connsiteX8" fmla="*/ 8785745 w 8785745"/>
              <a:gd name="connsiteY8" fmla="*/ 0 h 4608513"/>
              <a:gd name="connsiteX9" fmla="*/ 8785745 w 8785745"/>
              <a:gd name="connsiteY9" fmla="*/ 4608513 h 4608513"/>
              <a:gd name="connsiteX10" fmla="*/ 8785745 w 8785745"/>
              <a:gd name="connsiteY10" fmla="*/ 4608513 h 4608513"/>
              <a:gd name="connsiteX11" fmla="*/ 520 w 8785745"/>
              <a:gd name="connsiteY11" fmla="*/ 4608513 h 4608513"/>
              <a:gd name="connsiteX12" fmla="*/ 520 w 8785745"/>
              <a:gd name="connsiteY12" fmla="*/ 4608513 h 4608513"/>
              <a:gd name="connsiteX13" fmla="*/ 520 w 8785745"/>
              <a:gd name="connsiteY13" fmla="*/ 0 h 4608513"/>
              <a:gd name="connsiteX14" fmla="*/ 520 w 8785745"/>
              <a:gd name="connsiteY14" fmla="*/ 0 h 4608513"/>
              <a:gd name="connsiteX0" fmla="*/ 520 w 8785745"/>
              <a:gd name="connsiteY0" fmla="*/ 0 h 4608513"/>
              <a:gd name="connsiteX1" fmla="*/ 218830 w 8785745"/>
              <a:gd name="connsiteY1" fmla="*/ 430961 h 4608513"/>
              <a:gd name="connsiteX2" fmla="*/ 216141 w 8785745"/>
              <a:gd name="connsiteY2" fmla="*/ 1401869 h 4608513"/>
              <a:gd name="connsiteX3" fmla="*/ 1082223 w 8785745"/>
              <a:gd name="connsiteY3" fmla="*/ 1408080 h 4608513"/>
              <a:gd name="connsiteX4" fmla="*/ 1075901 w 8785745"/>
              <a:gd name="connsiteY4" fmla="*/ 436278 h 4608513"/>
              <a:gd name="connsiteX5" fmla="*/ 223285 w 8785745"/>
              <a:gd name="connsiteY5" fmla="*/ 434482 h 4608513"/>
              <a:gd name="connsiteX6" fmla="*/ 0 w 8785745"/>
              <a:gd name="connsiteY6" fmla="*/ 272 h 4608513"/>
              <a:gd name="connsiteX7" fmla="*/ 8785745 w 8785745"/>
              <a:gd name="connsiteY7" fmla="*/ 0 h 4608513"/>
              <a:gd name="connsiteX8" fmla="*/ 8785745 w 8785745"/>
              <a:gd name="connsiteY8" fmla="*/ 0 h 4608513"/>
              <a:gd name="connsiteX9" fmla="*/ 8785745 w 8785745"/>
              <a:gd name="connsiteY9" fmla="*/ 4608513 h 4608513"/>
              <a:gd name="connsiteX10" fmla="*/ 8785745 w 8785745"/>
              <a:gd name="connsiteY10" fmla="*/ 4608513 h 4608513"/>
              <a:gd name="connsiteX11" fmla="*/ 520 w 8785745"/>
              <a:gd name="connsiteY11" fmla="*/ 4608513 h 4608513"/>
              <a:gd name="connsiteX12" fmla="*/ 520 w 8785745"/>
              <a:gd name="connsiteY12" fmla="*/ 4608513 h 4608513"/>
              <a:gd name="connsiteX13" fmla="*/ 520 w 8785745"/>
              <a:gd name="connsiteY13" fmla="*/ 0 h 4608513"/>
              <a:gd name="connsiteX14" fmla="*/ 520 w 8785745"/>
              <a:gd name="connsiteY14" fmla="*/ 0 h 4608513"/>
              <a:gd name="connsiteX0" fmla="*/ 520 w 8785745"/>
              <a:gd name="connsiteY0" fmla="*/ 0 h 4608513"/>
              <a:gd name="connsiteX1" fmla="*/ 218830 w 8785745"/>
              <a:gd name="connsiteY1" fmla="*/ 430961 h 4608513"/>
              <a:gd name="connsiteX2" fmla="*/ 218522 w 8785745"/>
              <a:gd name="connsiteY2" fmla="*/ 1413775 h 4608513"/>
              <a:gd name="connsiteX3" fmla="*/ 1082223 w 8785745"/>
              <a:gd name="connsiteY3" fmla="*/ 1408080 h 4608513"/>
              <a:gd name="connsiteX4" fmla="*/ 1075901 w 8785745"/>
              <a:gd name="connsiteY4" fmla="*/ 436278 h 4608513"/>
              <a:gd name="connsiteX5" fmla="*/ 223285 w 8785745"/>
              <a:gd name="connsiteY5" fmla="*/ 434482 h 4608513"/>
              <a:gd name="connsiteX6" fmla="*/ 0 w 8785745"/>
              <a:gd name="connsiteY6" fmla="*/ 272 h 4608513"/>
              <a:gd name="connsiteX7" fmla="*/ 8785745 w 8785745"/>
              <a:gd name="connsiteY7" fmla="*/ 0 h 4608513"/>
              <a:gd name="connsiteX8" fmla="*/ 8785745 w 8785745"/>
              <a:gd name="connsiteY8" fmla="*/ 0 h 4608513"/>
              <a:gd name="connsiteX9" fmla="*/ 8785745 w 8785745"/>
              <a:gd name="connsiteY9" fmla="*/ 4608513 h 4608513"/>
              <a:gd name="connsiteX10" fmla="*/ 8785745 w 8785745"/>
              <a:gd name="connsiteY10" fmla="*/ 4608513 h 4608513"/>
              <a:gd name="connsiteX11" fmla="*/ 520 w 8785745"/>
              <a:gd name="connsiteY11" fmla="*/ 4608513 h 4608513"/>
              <a:gd name="connsiteX12" fmla="*/ 520 w 8785745"/>
              <a:gd name="connsiteY12" fmla="*/ 4608513 h 4608513"/>
              <a:gd name="connsiteX13" fmla="*/ 520 w 8785745"/>
              <a:gd name="connsiteY13" fmla="*/ 0 h 4608513"/>
              <a:gd name="connsiteX14" fmla="*/ 520 w 8785745"/>
              <a:gd name="connsiteY14" fmla="*/ 0 h 4608513"/>
              <a:gd name="connsiteX0" fmla="*/ 520 w 8785745"/>
              <a:gd name="connsiteY0" fmla="*/ 0 h 4608513"/>
              <a:gd name="connsiteX1" fmla="*/ 218830 w 8785745"/>
              <a:gd name="connsiteY1" fmla="*/ 430961 h 4608513"/>
              <a:gd name="connsiteX2" fmla="*/ 218522 w 8785745"/>
              <a:gd name="connsiteY2" fmla="*/ 1413775 h 4608513"/>
              <a:gd name="connsiteX3" fmla="*/ 1082223 w 8785745"/>
              <a:gd name="connsiteY3" fmla="*/ 1408080 h 4608513"/>
              <a:gd name="connsiteX4" fmla="*/ 1078282 w 8785745"/>
              <a:gd name="connsiteY4" fmla="*/ 431515 h 4608513"/>
              <a:gd name="connsiteX5" fmla="*/ 223285 w 8785745"/>
              <a:gd name="connsiteY5" fmla="*/ 434482 h 4608513"/>
              <a:gd name="connsiteX6" fmla="*/ 0 w 8785745"/>
              <a:gd name="connsiteY6" fmla="*/ 272 h 4608513"/>
              <a:gd name="connsiteX7" fmla="*/ 8785745 w 8785745"/>
              <a:gd name="connsiteY7" fmla="*/ 0 h 4608513"/>
              <a:gd name="connsiteX8" fmla="*/ 8785745 w 8785745"/>
              <a:gd name="connsiteY8" fmla="*/ 0 h 4608513"/>
              <a:gd name="connsiteX9" fmla="*/ 8785745 w 8785745"/>
              <a:gd name="connsiteY9" fmla="*/ 4608513 h 4608513"/>
              <a:gd name="connsiteX10" fmla="*/ 8785745 w 8785745"/>
              <a:gd name="connsiteY10" fmla="*/ 4608513 h 4608513"/>
              <a:gd name="connsiteX11" fmla="*/ 520 w 8785745"/>
              <a:gd name="connsiteY11" fmla="*/ 4608513 h 4608513"/>
              <a:gd name="connsiteX12" fmla="*/ 520 w 8785745"/>
              <a:gd name="connsiteY12" fmla="*/ 4608513 h 4608513"/>
              <a:gd name="connsiteX13" fmla="*/ 520 w 8785745"/>
              <a:gd name="connsiteY13" fmla="*/ 0 h 4608513"/>
              <a:gd name="connsiteX14" fmla="*/ 520 w 8785745"/>
              <a:gd name="connsiteY14" fmla="*/ 0 h 4608513"/>
              <a:gd name="connsiteX0" fmla="*/ 520 w 8785745"/>
              <a:gd name="connsiteY0" fmla="*/ 0 h 4608513"/>
              <a:gd name="connsiteX1" fmla="*/ 218830 w 8785745"/>
              <a:gd name="connsiteY1" fmla="*/ 430961 h 4608513"/>
              <a:gd name="connsiteX2" fmla="*/ 218522 w 8785745"/>
              <a:gd name="connsiteY2" fmla="*/ 1413775 h 4608513"/>
              <a:gd name="connsiteX3" fmla="*/ 1082223 w 8785745"/>
              <a:gd name="connsiteY3" fmla="*/ 1408080 h 4608513"/>
              <a:gd name="connsiteX4" fmla="*/ 1085425 w 8785745"/>
              <a:gd name="connsiteY4" fmla="*/ 436277 h 4608513"/>
              <a:gd name="connsiteX5" fmla="*/ 223285 w 8785745"/>
              <a:gd name="connsiteY5" fmla="*/ 434482 h 4608513"/>
              <a:gd name="connsiteX6" fmla="*/ 0 w 8785745"/>
              <a:gd name="connsiteY6" fmla="*/ 272 h 4608513"/>
              <a:gd name="connsiteX7" fmla="*/ 8785745 w 8785745"/>
              <a:gd name="connsiteY7" fmla="*/ 0 h 4608513"/>
              <a:gd name="connsiteX8" fmla="*/ 8785745 w 8785745"/>
              <a:gd name="connsiteY8" fmla="*/ 0 h 4608513"/>
              <a:gd name="connsiteX9" fmla="*/ 8785745 w 8785745"/>
              <a:gd name="connsiteY9" fmla="*/ 4608513 h 4608513"/>
              <a:gd name="connsiteX10" fmla="*/ 8785745 w 8785745"/>
              <a:gd name="connsiteY10" fmla="*/ 4608513 h 4608513"/>
              <a:gd name="connsiteX11" fmla="*/ 520 w 8785745"/>
              <a:gd name="connsiteY11" fmla="*/ 4608513 h 4608513"/>
              <a:gd name="connsiteX12" fmla="*/ 520 w 8785745"/>
              <a:gd name="connsiteY12" fmla="*/ 4608513 h 4608513"/>
              <a:gd name="connsiteX13" fmla="*/ 520 w 8785745"/>
              <a:gd name="connsiteY13" fmla="*/ 0 h 4608513"/>
              <a:gd name="connsiteX14" fmla="*/ 520 w 8785745"/>
              <a:gd name="connsiteY14" fmla="*/ 0 h 4608513"/>
              <a:gd name="connsiteX0" fmla="*/ 520 w 8785745"/>
              <a:gd name="connsiteY0" fmla="*/ 0 h 4608513"/>
              <a:gd name="connsiteX1" fmla="*/ 218830 w 8785745"/>
              <a:gd name="connsiteY1" fmla="*/ 430961 h 4608513"/>
              <a:gd name="connsiteX2" fmla="*/ 218522 w 8785745"/>
              <a:gd name="connsiteY2" fmla="*/ 1413775 h 4608513"/>
              <a:gd name="connsiteX3" fmla="*/ 1082223 w 8785745"/>
              <a:gd name="connsiteY3" fmla="*/ 1408080 h 4608513"/>
              <a:gd name="connsiteX4" fmla="*/ 1080586 w 8785745"/>
              <a:gd name="connsiteY4" fmla="*/ 431439 h 4608513"/>
              <a:gd name="connsiteX5" fmla="*/ 223285 w 8785745"/>
              <a:gd name="connsiteY5" fmla="*/ 434482 h 4608513"/>
              <a:gd name="connsiteX6" fmla="*/ 0 w 8785745"/>
              <a:gd name="connsiteY6" fmla="*/ 272 h 4608513"/>
              <a:gd name="connsiteX7" fmla="*/ 8785745 w 8785745"/>
              <a:gd name="connsiteY7" fmla="*/ 0 h 4608513"/>
              <a:gd name="connsiteX8" fmla="*/ 8785745 w 8785745"/>
              <a:gd name="connsiteY8" fmla="*/ 0 h 4608513"/>
              <a:gd name="connsiteX9" fmla="*/ 8785745 w 8785745"/>
              <a:gd name="connsiteY9" fmla="*/ 4608513 h 4608513"/>
              <a:gd name="connsiteX10" fmla="*/ 8785745 w 8785745"/>
              <a:gd name="connsiteY10" fmla="*/ 4608513 h 4608513"/>
              <a:gd name="connsiteX11" fmla="*/ 520 w 8785745"/>
              <a:gd name="connsiteY11" fmla="*/ 4608513 h 4608513"/>
              <a:gd name="connsiteX12" fmla="*/ 520 w 8785745"/>
              <a:gd name="connsiteY12" fmla="*/ 4608513 h 4608513"/>
              <a:gd name="connsiteX13" fmla="*/ 520 w 8785745"/>
              <a:gd name="connsiteY13" fmla="*/ 0 h 4608513"/>
              <a:gd name="connsiteX14" fmla="*/ 520 w 8785745"/>
              <a:gd name="connsiteY14" fmla="*/ 0 h 4608513"/>
              <a:gd name="connsiteX0" fmla="*/ 520 w 8785745"/>
              <a:gd name="connsiteY0" fmla="*/ 0 h 4608513"/>
              <a:gd name="connsiteX1" fmla="*/ 218830 w 8785745"/>
              <a:gd name="connsiteY1" fmla="*/ 430961 h 4608513"/>
              <a:gd name="connsiteX2" fmla="*/ 218522 w 8785745"/>
              <a:gd name="connsiteY2" fmla="*/ 1413775 h 4608513"/>
              <a:gd name="connsiteX3" fmla="*/ 1082223 w 8785745"/>
              <a:gd name="connsiteY3" fmla="*/ 1408080 h 4608513"/>
              <a:gd name="connsiteX4" fmla="*/ 1080586 w 8785745"/>
              <a:gd name="connsiteY4" fmla="*/ 431439 h 4608513"/>
              <a:gd name="connsiteX5" fmla="*/ 220866 w 8785745"/>
              <a:gd name="connsiteY5" fmla="*/ 432063 h 4608513"/>
              <a:gd name="connsiteX6" fmla="*/ 0 w 8785745"/>
              <a:gd name="connsiteY6" fmla="*/ 272 h 4608513"/>
              <a:gd name="connsiteX7" fmla="*/ 8785745 w 8785745"/>
              <a:gd name="connsiteY7" fmla="*/ 0 h 4608513"/>
              <a:gd name="connsiteX8" fmla="*/ 8785745 w 8785745"/>
              <a:gd name="connsiteY8" fmla="*/ 0 h 4608513"/>
              <a:gd name="connsiteX9" fmla="*/ 8785745 w 8785745"/>
              <a:gd name="connsiteY9" fmla="*/ 4608513 h 4608513"/>
              <a:gd name="connsiteX10" fmla="*/ 8785745 w 8785745"/>
              <a:gd name="connsiteY10" fmla="*/ 4608513 h 4608513"/>
              <a:gd name="connsiteX11" fmla="*/ 520 w 8785745"/>
              <a:gd name="connsiteY11" fmla="*/ 4608513 h 4608513"/>
              <a:gd name="connsiteX12" fmla="*/ 520 w 8785745"/>
              <a:gd name="connsiteY12" fmla="*/ 4608513 h 4608513"/>
              <a:gd name="connsiteX13" fmla="*/ 520 w 8785745"/>
              <a:gd name="connsiteY13" fmla="*/ 0 h 4608513"/>
              <a:gd name="connsiteX14" fmla="*/ 520 w 8785745"/>
              <a:gd name="connsiteY14" fmla="*/ 0 h 4608513"/>
              <a:gd name="connsiteX0" fmla="*/ 520 w 8785745"/>
              <a:gd name="connsiteY0" fmla="*/ 0 h 4608513"/>
              <a:gd name="connsiteX1" fmla="*/ 218830 w 8785745"/>
              <a:gd name="connsiteY1" fmla="*/ 430961 h 4608513"/>
              <a:gd name="connsiteX2" fmla="*/ 218522 w 8785745"/>
              <a:gd name="connsiteY2" fmla="*/ 1413775 h 4608513"/>
              <a:gd name="connsiteX3" fmla="*/ 1082223 w 8785745"/>
              <a:gd name="connsiteY3" fmla="*/ 1408080 h 4608513"/>
              <a:gd name="connsiteX4" fmla="*/ 1080586 w 8785745"/>
              <a:gd name="connsiteY4" fmla="*/ 431439 h 4608513"/>
              <a:gd name="connsiteX5" fmla="*/ 218447 w 8785745"/>
              <a:gd name="connsiteY5" fmla="*/ 434482 h 4608513"/>
              <a:gd name="connsiteX6" fmla="*/ 0 w 8785745"/>
              <a:gd name="connsiteY6" fmla="*/ 272 h 4608513"/>
              <a:gd name="connsiteX7" fmla="*/ 8785745 w 8785745"/>
              <a:gd name="connsiteY7" fmla="*/ 0 h 4608513"/>
              <a:gd name="connsiteX8" fmla="*/ 8785745 w 8785745"/>
              <a:gd name="connsiteY8" fmla="*/ 0 h 4608513"/>
              <a:gd name="connsiteX9" fmla="*/ 8785745 w 8785745"/>
              <a:gd name="connsiteY9" fmla="*/ 4608513 h 4608513"/>
              <a:gd name="connsiteX10" fmla="*/ 8785745 w 8785745"/>
              <a:gd name="connsiteY10" fmla="*/ 4608513 h 4608513"/>
              <a:gd name="connsiteX11" fmla="*/ 520 w 8785745"/>
              <a:gd name="connsiteY11" fmla="*/ 4608513 h 4608513"/>
              <a:gd name="connsiteX12" fmla="*/ 520 w 8785745"/>
              <a:gd name="connsiteY12" fmla="*/ 4608513 h 4608513"/>
              <a:gd name="connsiteX13" fmla="*/ 520 w 8785745"/>
              <a:gd name="connsiteY13" fmla="*/ 0 h 4608513"/>
              <a:gd name="connsiteX14" fmla="*/ 520 w 8785745"/>
              <a:gd name="connsiteY14" fmla="*/ 0 h 4608513"/>
              <a:gd name="connsiteX0" fmla="*/ 520 w 8785745"/>
              <a:gd name="connsiteY0" fmla="*/ 0 h 4608513"/>
              <a:gd name="connsiteX1" fmla="*/ 218830 w 8785745"/>
              <a:gd name="connsiteY1" fmla="*/ 430961 h 4608513"/>
              <a:gd name="connsiteX2" fmla="*/ 218522 w 8785745"/>
              <a:gd name="connsiteY2" fmla="*/ 1413775 h 4608513"/>
              <a:gd name="connsiteX3" fmla="*/ 1082223 w 8785745"/>
              <a:gd name="connsiteY3" fmla="*/ 1408080 h 4608513"/>
              <a:gd name="connsiteX4" fmla="*/ 1083005 w 8785745"/>
              <a:gd name="connsiteY4" fmla="*/ 429020 h 4608513"/>
              <a:gd name="connsiteX5" fmla="*/ 218447 w 8785745"/>
              <a:gd name="connsiteY5" fmla="*/ 434482 h 4608513"/>
              <a:gd name="connsiteX6" fmla="*/ 0 w 8785745"/>
              <a:gd name="connsiteY6" fmla="*/ 272 h 4608513"/>
              <a:gd name="connsiteX7" fmla="*/ 8785745 w 8785745"/>
              <a:gd name="connsiteY7" fmla="*/ 0 h 4608513"/>
              <a:gd name="connsiteX8" fmla="*/ 8785745 w 8785745"/>
              <a:gd name="connsiteY8" fmla="*/ 0 h 4608513"/>
              <a:gd name="connsiteX9" fmla="*/ 8785745 w 8785745"/>
              <a:gd name="connsiteY9" fmla="*/ 4608513 h 4608513"/>
              <a:gd name="connsiteX10" fmla="*/ 8785745 w 8785745"/>
              <a:gd name="connsiteY10" fmla="*/ 4608513 h 4608513"/>
              <a:gd name="connsiteX11" fmla="*/ 520 w 8785745"/>
              <a:gd name="connsiteY11" fmla="*/ 4608513 h 4608513"/>
              <a:gd name="connsiteX12" fmla="*/ 520 w 8785745"/>
              <a:gd name="connsiteY12" fmla="*/ 4608513 h 4608513"/>
              <a:gd name="connsiteX13" fmla="*/ 520 w 8785745"/>
              <a:gd name="connsiteY13" fmla="*/ 0 h 4608513"/>
              <a:gd name="connsiteX14" fmla="*/ 520 w 8785745"/>
              <a:gd name="connsiteY14" fmla="*/ 0 h 4608513"/>
              <a:gd name="connsiteX0" fmla="*/ 520 w 8785745"/>
              <a:gd name="connsiteY0" fmla="*/ 0 h 4608513"/>
              <a:gd name="connsiteX1" fmla="*/ 218830 w 8785745"/>
              <a:gd name="connsiteY1" fmla="*/ 430961 h 4608513"/>
              <a:gd name="connsiteX2" fmla="*/ 218522 w 8785745"/>
              <a:gd name="connsiteY2" fmla="*/ 1413775 h 4608513"/>
              <a:gd name="connsiteX3" fmla="*/ 1082223 w 8785745"/>
              <a:gd name="connsiteY3" fmla="*/ 1408080 h 4608513"/>
              <a:gd name="connsiteX4" fmla="*/ 1085424 w 8785745"/>
              <a:gd name="connsiteY4" fmla="*/ 431439 h 4608513"/>
              <a:gd name="connsiteX5" fmla="*/ 218447 w 8785745"/>
              <a:gd name="connsiteY5" fmla="*/ 434482 h 4608513"/>
              <a:gd name="connsiteX6" fmla="*/ 0 w 8785745"/>
              <a:gd name="connsiteY6" fmla="*/ 272 h 4608513"/>
              <a:gd name="connsiteX7" fmla="*/ 8785745 w 8785745"/>
              <a:gd name="connsiteY7" fmla="*/ 0 h 4608513"/>
              <a:gd name="connsiteX8" fmla="*/ 8785745 w 8785745"/>
              <a:gd name="connsiteY8" fmla="*/ 0 h 4608513"/>
              <a:gd name="connsiteX9" fmla="*/ 8785745 w 8785745"/>
              <a:gd name="connsiteY9" fmla="*/ 4608513 h 4608513"/>
              <a:gd name="connsiteX10" fmla="*/ 8785745 w 8785745"/>
              <a:gd name="connsiteY10" fmla="*/ 4608513 h 4608513"/>
              <a:gd name="connsiteX11" fmla="*/ 520 w 8785745"/>
              <a:gd name="connsiteY11" fmla="*/ 4608513 h 4608513"/>
              <a:gd name="connsiteX12" fmla="*/ 520 w 8785745"/>
              <a:gd name="connsiteY12" fmla="*/ 4608513 h 4608513"/>
              <a:gd name="connsiteX13" fmla="*/ 520 w 8785745"/>
              <a:gd name="connsiteY13" fmla="*/ 0 h 4608513"/>
              <a:gd name="connsiteX14" fmla="*/ 520 w 8785745"/>
              <a:gd name="connsiteY14" fmla="*/ 0 h 4608513"/>
              <a:gd name="connsiteX0" fmla="*/ 520 w 8785745"/>
              <a:gd name="connsiteY0" fmla="*/ 0 h 4608513"/>
              <a:gd name="connsiteX1" fmla="*/ 218830 w 8785745"/>
              <a:gd name="connsiteY1" fmla="*/ 430961 h 4608513"/>
              <a:gd name="connsiteX2" fmla="*/ 218522 w 8785745"/>
              <a:gd name="connsiteY2" fmla="*/ 1413775 h 4608513"/>
              <a:gd name="connsiteX3" fmla="*/ 1082223 w 8785745"/>
              <a:gd name="connsiteY3" fmla="*/ 1408080 h 4608513"/>
              <a:gd name="connsiteX4" fmla="*/ 1080585 w 8785745"/>
              <a:gd name="connsiteY4" fmla="*/ 431439 h 4608513"/>
              <a:gd name="connsiteX5" fmla="*/ 218447 w 8785745"/>
              <a:gd name="connsiteY5" fmla="*/ 434482 h 4608513"/>
              <a:gd name="connsiteX6" fmla="*/ 0 w 8785745"/>
              <a:gd name="connsiteY6" fmla="*/ 272 h 4608513"/>
              <a:gd name="connsiteX7" fmla="*/ 8785745 w 8785745"/>
              <a:gd name="connsiteY7" fmla="*/ 0 h 4608513"/>
              <a:gd name="connsiteX8" fmla="*/ 8785745 w 8785745"/>
              <a:gd name="connsiteY8" fmla="*/ 0 h 4608513"/>
              <a:gd name="connsiteX9" fmla="*/ 8785745 w 8785745"/>
              <a:gd name="connsiteY9" fmla="*/ 4608513 h 4608513"/>
              <a:gd name="connsiteX10" fmla="*/ 8785745 w 8785745"/>
              <a:gd name="connsiteY10" fmla="*/ 4608513 h 4608513"/>
              <a:gd name="connsiteX11" fmla="*/ 520 w 8785745"/>
              <a:gd name="connsiteY11" fmla="*/ 4608513 h 4608513"/>
              <a:gd name="connsiteX12" fmla="*/ 520 w 8785745"/>
              <a:gd name="connsiteY12" fmla="*/ 4608513 h 4608513"/>
              <a:gd name="connsiteX13" fmla="*/ 520 w 8785745"/>
              <a:gd name="connsiteY13" fmla="*/ 0 h 4608513"/>
              <a:gd name="connsiteX14" fmla="*/ 520 w 8785745"/>
              <a:gd name="connsiteY14" fmla="*/ 0 h 4608513"/>
              <a:gd name="connsiteX0" fmla="*/ 520 w 8785745"/>
              <a:gd name="connsiteY0" fmla="*/ 0 h 4608513"/>
              <a:gd name="connsiteX1" fmla="*/ 218830 w 8785745"/>
              <a:gd name="connsiteY1" fmla="*/ 430961 h 4608513"/>
              <a:gd name="connsiteX2" fmla="*/ 218522 w 8785745"/>
              <a:gd name="connsiteY2" fmla="*/ 1413775 h 4608513"/>
              <a:gd name="connsiteX3" fmla="*/ 1082223 w 8785745"/>
              <a:gd name="connsiteY3" fmla="*/ 1408080 h 4608513"/>
              <a:gd name="connsiteX4" fmla="*/ 1083005 w 8785745"/>
              <a:gd name="connsiteY4" fmla="*/ 429020 h 4608513"/>
              <a:gd name="connsiteX5" fmla="*/ 218447 w 8785745"/>
              <a:gd name="connsiteY5" fmla="*/ 434482 h 4608513"/>
              <a:gd name="connsiteX6" fmla="*/ 0 w 8785745"/>
              <a:gd name="connsiteY6" fmla="*/ 272 h 4608513"/>
              <a:gd name="connsiteX7" fmla="*/ 8785745 w 8785745"/>
              <a:gd name="connsiteY7" fmla="*/ 0 h 4608513"/>
              <a:gd name="connsiteX8" fmla="*/ 8785745 w 8785745"/>
              <a:gd name="connsiteY8" fmla="*/ 0 h 4608513"/>
              <a:gd name="connsiteX9" fmla="*/ 8785745 w 8785745"/>
              <a:gd name="connsiteY9" fmla="*/ 4608513 h 4608513"/>
              <a:gd name="connsiteX10" fmla="*/ 8785745 w 8785745"/>
              <a:gd name="connsiteY10" fmla="*/ 4608513 h 4608513"/>
              <a:gd name="connsiteX11" fmla="*/ 520 w 8785745"/>
              <a:gd name="connsiteY11" fmla="*/ 4608513 h 4608513"/>
              <a:gd name="connsiteX12" fmla="*/ 520 w 8785745"/>
              <a:gd name="connsiteY12" fmla="*/ 4608513 h 4608513"/>
              <a:gd name="connsiteX13" fmla="*/ 520 w 8785745"/>
              <a:gd name="connsiteY13" fmla="*/ 0 h 4608513"/>
              <a:gd name="connsiteX14" fmla="*/ 520 w 8785745"/>
              <a:gd name="connsiteY14" fmla="*/ 0 h 4608513"/>
              <a:gd name="connsiteX0" fmla="*/ 520 w 8785745"/>
              <a:gd name="connsiteY0" fmla="*/ 0 h 4608513"/>
              <a:gd name="connsiteX1" fmla="*/ 218830 w 8785745"/>
              <a:gd name="connsiteY1" fmla="*/ 430961 h 4608513"/>
              <a:gd name="connsiteX2" fmla="*/ 218522 w 8785745"/>
              <a:gd name="connsiteY2" fmla="*/ 1413775 h 4608513"/>
              <a:gd name="connsiteX3" fmla="*/ 1082223 w 8785745"/>
              <a:gd name="connsiteY3" fmla="*/ 1408080 h 4608513"/>
              <a:gd name="connsiteX4" fmla="*/ 1075747 w 8785745"/>
              <a:gd name="connsiteY4" fmla="*/ 433858 h 4608513"/>
              <a:gd name="connsiteX5" fmla="*/ 218447 w 8785745"/>
              <a:gd name="connsiteY5" fmla="*/ 434482 h 4608513"/>
              <a:gd name="connsiteX6" fmla="*/ 0 w 8785745"/>
              <a:gd name="connsiteY6" fmla="*/ 272 h 4608513"/>
              <a:gd name="connsiteX7" fmla="*/ 8785745 w 8785745"/>
              <a:gd name="connsiteY7" fmla="*/ 0 h 4608513"/>
              <a:gd name="connsiteX8" fmla="*/ 8785745 w 8785745"/>
              <a:gd name="connsiteY8" fmla="*/ 0 h 4608513"/>
              <a:gd name="connsiteX9" fmla="*/ 8785745 w 8785745"/>
              <a:gd name="connsiteY9" fmla="*/ 4608513 h 4608513"/>
              <a:gd name="connsiteX10" fmla="*/ 8785745 w 8785745"/>
              <a:gd name="connsiteY10" fmla="*/ 4608513 h 4608513"/>
              <a:gd name="connsiteX11" fmla="*/ 520 w 8785745"/>
              <a:gd name="connsiteY11" fmla="*/ 4608513 h 4608513"/>
              <a:gd name="connsiteX12" fmla="*/ 520 w 8785745"/>
              <a:gd name="connsiteY12" fmla="*/ 4608513 h 4608513"/>
              <a:gd name="connsiteX13" fmla="*/ 520 w 8785745"/>
              <a:gd name="connsiteY13" fmla="*/ 0 h 4608513"/>
              <a:gd name="connsiteX14" fmla="*/ 520 w 8785745"/>
              <a:gd name="connsiteY14" fmla="*/ 0 h 4608513"/>
              <a:gd name="connsiteX0" fmla="*/ 520 w 8785745"/>
              <a:gd name="connsiteY0" fmla="*/ 0 h 4608513"/>
              <a:gd name="connsiteX1" fmla="*/ 218830 w 8785745"/>
              <a:gd name="connsiteY1" fmla="*/ 430961 h 4608513"/>
              <a:gd name="connsiteX2" fmla="*/ 218522 w 8785745"/>
              <a:gd name="connsiteY2" fmla="*/ 1413775 h 4608513"/>
              <a:gd name="connsiteX3" fmla="*/ 1082223 w 8785745"/>
              <a:gd name="connsiteY3" fmla="*/ 1405661 h 4608513"/>
              <a:gd name="connsiteX4" fmla="*/ 1075747 w 8785745"/>
              <a:gd name="connsiteY4" fmla="*/ 433858 h 4608513"/>
              <a:gd name="connsiteX5" fmla="*/ 218447 w 8785745"/>
              <a:gd name="connsiteY5" fmla="*/ 434482 h 4608513"/>
              <a:gd name="connsiteX6" fmla="*/ 0 w 8785745"/>
              <a:gd name="connsiteY6" fmla="*/ 272 h 4608513"/>
              <a:gd name="connsiteX7" fmla="*/ 8785745 w 8785745"/>
              <a:gd name="connsiteY7" fmla="*/ 0 h 4608513"/>
              <a:gd name="connsiteX8" fmla="*/ 8785745 w 8785745"/>
              <a:gd name="connsiteY8" fmla="*/ 0 h 4608513"/>
              <a:gd name="connsiteX9" fmla="*/ 8785745 w 8785745"/>
              <a:gd name="connsiteY9" fmla="*/ 4608513 h 4608513"/>
              <a:gd name="connsiteX10" fmla="*/ 8785745 w 8785745"/>
              <a:gd name="connsiteY10" fmla="*/ 4608513 h 4608513"/>
              <a:gd name="connsiteX11" fmla="*/ 520 w 8785745"/>
              <a:gd name="connsiteY11" fmla="*/ 4608513 h 4608513"/>
              <a:gd name="connsiteX12" fmla="*/ 520 w 8785745"/>
              <a:gd name="connsiteY12" fmla="*/ 4608513 h 4608513"/>
              <a:gd name="connsiteX13" fmla="*/ 520 w 8785745"/>
              <a:gd name="connsiteY13" fmla="*/ 0 h 4608513"/>
              <a:gd name="connsiteX14" fmla="*/ 520 w 8785745"/>
              <a:gd name="connsiteY14" fmla="*/ 0 h 4608513"/>
              <a:gd name="connsiteX0" fmla="*/ 520 w 8785745"/>
              <a:gd name="connsiteY0" fmla="*/ 0 h 4608513"/>
              <a:gd name="connsiteX1" fmla="*/ 218830 w 8785745"/>
              <a:gd name="connsiteY1" fmla="*/ 430961 h 4608513"/>
              <a:gd name="connsiteX2" fmla="*/ 218522 w 8785745"/>
              <a:gd name="connsiteY2" fmla="*/ 1413775 h 4608513"/>
              <a:gd name="connsiteX3" fmla="*/ 1082223 w 8785745"/>
              <a:gd name="connsiteY3" fmla="*/ 1412918 h 4608513"/>
              <a:gd name="connsiteX4" fmla="*/ 1075747 w 8785745"/>
              <a:gd name="connsiteY4" fmla="*/ 433858 h 4608513"/>
              <a:gd name="connsiteX5" fmla="*/ 218447 w 8785745"/>
              <a:gd name="connsiteY5" fmla="*/ 434482 h 4608513"/>
              <a:gd name="connsiteX6" fmla="*/ 0 w 8785745"/>
              <a:gd name="connsiteY6" fmla="*/ 272 h 4608513"/>
              <a:gd name="connsiteX7" fmla="*/ 8785745 w 8785745"/>
              <a:gd name="connsiteY7" fmla="*/ 0 h 4608513"/>
              <a:gd name="connsiteX8" fmla="*/ 8785745 w 8785745"/>
              <a:gd name="connsiteY8" fmla="*/ 0 h 4608513"/>
              <a:gd name="connsiteX9" fmla="*/ 8785745 w 8785745"/>
              <a:gd name="connsiteY9" fmla="*/ 4608513 h 4608513"/>
              <a:gd name="connsiteX10" fmla="*/ 8785745 w 8785745"/>
              <a:gd name="connsiteY10" fmla="*/ 4608513 h 4608513"/>
              <a:gd name="connsiteX11" fmla="*/ 520 w 8785745"/>
              <a:gd name="connsiteY11" fmla="*/ 4608513 h 4608513"/>
              <a:gd name="connsiteX12" fmla="*/ 520 w 8785745"/>
              <a:gd name="connsiteY12" fmla="*/ 4608513 h 4608513"/>
              <a:gd name="connsiteX13" fmla="*/ 520 w 8785745"/>
              <a:gd name="connsiteY13" fmla="*/ 0 h 4608513"/>
              <a:gd name="connsiteX14" fmla="*/ 520 w 8785745"/>
              <a:gd name="connsiteY14" fmla="*/ 0 h 4608513"/>
              <a:gd name="connsiteX0" fmla="*/ 520 w 8785745"/>
              <a:gd name="connsiteY0" fmla="*/ 0 h 4608513"/>
              <a:gd name="connsiteX1" fmla="*/ 218830 w 8785745"/>
              <a:gd name="connsiteY1" fmla="*/ 430961 h 4608513"/>
              <a:gd name="connsiteX2" fmla="*/ 218522 w 8785745"/>
              <a:gd name="connsiteY2" fmla="*/ 1413775 h 4608513"/>
              <a:gd name="connsiteX3" fmla="*/ 1082223 w 8785745"/>
              <a:gd name="connsiteY3" fmla="*/ 1412918 h 4608513"/>
              <a:gd name="connsiteX4" fmla="*/ 1083004 w 8785745"/>
              <a:gd name="connsiteY4" fmla="*/ 436277 h 4608513"/>
              <a:gd name="connsiteX5" fmla="*/ 218447 w 8785745"/>
              <a:gd name="connsiteY5" fmla="*/ 434482 h 4608513"/>
              <a:gd name="connsiteX6" fmla="*/ 0 w 8785745"/>
              <a:gd name="connsiteY6" fmla="*/ 272 h 4608513"/>
              <a:gd name="connsiteX7" fmla="*/ 8785745 w 8785745"/>
              <a:gd name="connsiteY7" fmla="*/ 0 h 4608513"/>
              <a:gd name="connsiteX8" fmla="*/ 8785745 w 8785745"/>
              <a:gd name="connsiteY8" fmla="*/ 0 h 4608513"/>
              <a:gd name="connsiteX9" fmla="*/ 8785745 w 8785745"/>
              <a:gd name="connsiteY9" fmla="*/ 4608513 h 4608513"/>
              <a:gd name="connsiteX10" fmla="*/ 8785745 w 8785745"/>
              <a:gd name="connsiteY10" fmla="*/ 4608513 h 4608513"/>
              <a:gd name="connsiteX11" fmla="*/ 520 w 8785745"/>
              <a:gd name="connsiteY11" fmla="*/ 4608513 h 4608513"/>
              <a:gd name="connsiteX12" fmla="*/ 520 w 8785745"/>
              <a:gd name="connsiteY12" fmla="*/ 4608513 h 4608513"/>
              <a:gd name="connsiteX13" fmla="*/ 520 w 8785745"/>
              <a:gd name="connsiteY13" fmla="*/ 0 h 4608513"/>
              <a:gd name="connsiteX14" fmla="*/ 520 w 8785745"/>
              <a:gd name="connsiteY14" fmla="*/ 0 h 4608513"/>
              <a:gd name="connsiteX0" fmla="*/ 520 w 8785745"/>
              <a:gd name="connsiteY0" fmla="*/ 0 h 4608513"/>
              <a:gd name="connsiteX1" fmla="*/ 218830 w 8785745"/>
              <a:gd name="connsiteY1" fmla="*/ 430961 h 4608513"/>
              <a:gd name="connsiteX2" fmla="*/ 218522 w 8785745"/>
              <a:gd name="connsiteY2" fmla="*/ 1413775 h 4608513"/>
              <a:gd name="connsiteX3" fmla="*/ 1082223 w 8785745"/>
              <a:gd name="connsiteY3" fmla="*/ 1412918 h 4608513"/>
              <a:gd name="connsiteX4" fmla="*/ 1083004 w 8785745"/>
              <a:gd name="connsiteY4" fmla="*/ 436277 h 4608513"/>
              <a:gd name="connsiteX5" fmla="*/ 216028 w 8785745"/>
              <a:gd name="connsiteY5" fmla="*/ 432063 h 4608513"/>
              <a:gd name="connsiteX6" fmla="*/ 0 w 8785745"/>
              <a:gd name="connsiteY6" fmla="*/ 272 h 4608513"/>
              <a:gd name="connsiteX7" fmla="*/ 8785745 w 8785745"/>
              <a:gd name="connsiteY7" fmla="*/ 0 h 4608513"/>
              <a:gd name="connsiteX8" fmla="*/ 8785745 w 8785745"/>
              <a:gd name="connsiteY8" fmla="*/ 0 h 4608513"/>
              <a:gd name="connsiteX9" fmla="*/ 8785745 w 8785745"/>
              <a:gd name="connsiteY9" fmla="*/ 4608513 h 4608513"/>
              <a:gd name="connsiteX10" fmla="*/ 8785745 w 8785745"/>
              <a:gd name="connsiteY10" fmla="*/ 4608513 h 4608513"/>
              <a:gd name="connsiteX11" fmla="*/ 520 w 8785745"/>
              <a:gd name="connsiteY11" fmla="*/ 4608513 h 4608513"/>
              <a:gd name="connsiteX12" fmla="*/ 520 w 8785745"/>
              <a:gd name="connsiteY12" fmla="*/ 4608513 h 4608513"/>
              <a:gd name="connsiteX13" fmla="*/ 520 w 8785745"/>
              <a:gd name="connsiteY13" fmla="*/ 0 h 4608513"/>
              <a:gd name="connsiteX14" fmla="*/ 520 w 8785745"/>
              <a:gd name="connsiteY14" fmla="*/ 0 h 4608513"/>
              <a:gd name="connsiteX0" fmla="*/ 520 w 8785745"/>
              <a:gd name="connsiteY0" fmla="*/ 0 h 4608513"/>
              <a:gd name="connsiteX1" fmla="*/ 218830 w 8785745"/>
              <a:gd name="connsiteY1" fmla="*/ 430961 h 4608513"/>
              <a:gd name="connsiteX2" fmla="*/ 218522 w 8785745"/>
              <a:gd name="connsiteY2" fmla="*/ 1413775 h 4608513"/>
              <a:gd name="connsiteX3" fmla="*/ 1082223 w 8785745"/>
              <a:gd name="connsiteY3" fmla="*/ 1412918 h 4608513"/>
              <a:gd name="connsiteX4" fmla="*/ 1083004 w 8785745"/>
              <a:gd name="connsiteY4" fmla="*/ 433858 h 4608513"/>
              <a:gd name="connsiteX5" fmla="*/ 216028 w 8785745"/>
              <a:gd name="connsiteY5" fmla="*/ 432063 h 4608513"/>
              <a:gd name="connsiteX6" fmla="*/ 0 w 8785745"/>
              <a:gd name="connsiteY6" fmla="*/ 272 h 4608513"/>
              <a:gd name="connsiteX7" fmla="*/ 8785745 w 8785745"/>
              <a:gd name="connsiteY7" fmla="*/ 0 h 4608513"/>
              <a:gd name="connsiteX8" fmla="*/ 8785745 w 8785745"/>
              <a:gd name="connsiteY8" fmla="*/ 0 h 4608513"/>
              <a:gd name="connsiteX9" fmla="*/ 8785745 w 8785745"/>
              <a:gd name="connsiteY9" fmla="*/ 4608513 h 4608513"/>
              <a:gd name="connsiteX10" fmla="*/ 8785745 w 8785745"/>
              <a:gd name="connsiteY10" fmla="*/ 4608513 h 4608513"/>
              <a:gd name="connsiteX11" fmla="*/ 520 w 8785745"/>
              <a:gd name="connsiteY11" fmla="*/ 4608513 h 4608513"/>
              <a:gd name="connsiteX12" fmla="*/ 520 w 8785745"/>
              <a:gd name="connsiteY12" fmla="*/ 4608513 h 4608513"/>
              <a:gd name="connsiteX13" fmla="*/ 520 w 8785745"/>
              <a:gd name="connsiteY13" fmla="*/ 0 h 4608513"/>
              <a:gd name="connsiteX14" fmla="*/ 520 w 8785745"/>
              <a:gd name="connsiteY14" fmla="*/ 0 h 4608513"/>
              <a:gd name="connsiteX0" fmla="*/ 520 w 8785745"/>
              <a:gd name="connsiteY0" fmla="*/ 0 h 4608513"/>
              <a:gd name="connsiteX1" fmla="*/ 218830 w 8785745"/>
              <a:gd name="connsiteY1" fmla="*/ 430961 h 4608513"/>
              <a:gd name="connsiteX2" fmla="*/ 218522 w 8785745"/>
              <a:gd name="connsiteY2" fmla="*/ 1413775 h 4608513"/>
              <a:gd name="connsiteX3" fmla="*/ 1082223 w 8785745"/>
              <a:gd name="connsiteY3" fmla="*/ 1412918 h 4608513"/>
              <a:gd name="connsiteX4" fmla="*/ 1080585 w 8785745"/>
              <a:gd name="connsiteY4" fmla="*/ 426601 h 4608513"/>
              <a:gd name="connsiteX5" fmla="*/ 216028 w 8785745"/>
              <a:gd name="connsiteY5" fmla="*/ 432063 h 4608513"/>
              <a:gd name="connsiteX6" fmla="*/ 0 w 8785745"/>
              <a:gd name="connsiteY6" fmla="*/ 272 h 4608513"/>
              <a:gd name="connsiteX7" fmla="*/ 8785745 w 8785745"/>
              <a:gd name="connsiteY7" fmla="*/ 0 h 4608513"/>
              <a:gd name="connsiteX8" fmla="*/ 8785745 w 8785745"/>
              <a:gd name="connsiteY8" fmla="*/ 0 h 4608513"/>
              <a:gd name="connsiteX9" fmla="*/ 8785745 w 8785745"/>
              <a:gd name="connsiteY9" fmla="*/ 4608513 h 4608513"/>
              <a:gd name="connsiteX10" fmla="*/ 8785745 w 8785745"/>
              <a:gd name="connsiteY10" fmla="*/ 4608513 h 4608513"/>
              <a:gd name="connsiteX11" fmla="*/ 520 w 8785745"/>
              <a:gd name="connsiteY11" fmla="*/ 4608513 h 4608513"/>
              <a:gd name="connsiteX12" fmla="*/ 520 w 8785745"/>
              <a:gd name="connsiteY12" fmla="*/ 4608513 h 4608513"/>
              <a:gd name="connsiteX13" fmla="*/ 520 w 8785745"/>
              <a:gd name="connsiteY13" fmla="*/ 0 h 4608513"/>
              <a:gd name="connsiteX14" fmla="*/ 520 w 8785745"/>
              <a:gd name="connsiteY14" fmla="*/ 0 h 4608513"/>
              <a:gd name="connsiteX0" fmla="*/ 520 w 8785745"/>
              <a:gd name="connsiteY0" fmla="*/ 0 h 4608513"/>
              <a:gd name="connsiteX1" fmla="*/ 218830 w 8785745"/>
              <a:gd name="connsiteY1" fmla="*/ 430961 h 4608513"/>
              <a:gd name="connsiteX2" fmla="*/ 218522 w 8785745"/>
              <a:gd name="connsiteY2" fmla="*/ 1413775 h 4608513"/>
              <a:gd name="connsiteX3" fmla="*/ 1082223 w 8785745"/>
              <a:gd name="connsiteY3" fmla="*/ 1412918 h 4608513"/>
              <a:gd name="connsiteX4" fmla="*/ 1083005 w 8785745"/>
              <a:gd name="connsiteY4" fmla="*/ 429020 h 4608513"/>
              <a:gd name="connsiteX5" fmla="*/ 216028 w 8785745"/>
              <a:gd name="connsiteY5" fmla="*/ 432063 h 4608513"/>
              <a:gd name="connsiteX6" fmla="*/ 0 w 8785745"/>
              <a:gd name="connsiteY6" fmla="*/ 272 h 4608513"/>
              <a:gd name="connsiteX7" fmla="*/ 8785745 w 8785745"/>
              <a:gd name="connsiteY7" fmla="*/ 0 h 4608513"/>
              <a:gd name="connsiteX8" fmla="*/ 8785745 w 8785745"/>
              <a:gd name="connsiteY8" fmla="*/ 0 h 4608513"/>
              <a:gd name="connsiteX9" fmla="*/ 8785745 w 8785745"/>
              <a:gd name="connsiteY9" fmla="*/ 4608513 h 4608513"/>
              <a:gd name="connsiteX10" fmla="*/ 8785745 w 8785745"/>
              <a:gd name="connsiteY10" fmla="*/ 4608513 h 4608513"/>
              <a:gd name="connsiteX11" fmla="*/ 520 w 8785745"/>
              <a:gd name="connsiteY11" fmla="*/ 4608513 h 4608513"/>
              <a:gd name="connsiteX12" fmla="*/ 520 w 8785745"/>
              <a:gd name="connsiteY12" fmla="*/ 4608513 h 4608513"/>
              <a:gd name="connsiteX13" fmla="*/ 520 w 8785745"/>
              <a:gd name="connsiteY13" fmla="*/ 0 h 4608513"/>
              <a:gd name="connsiteX14" fmla="*/ 520 w 8785745"/>
              <a:gd name="connsiteY14" fmla="*/ 0 h 4608513"/>
              <a:gd name="connsiteX0" fmla="*/ 520 w 8785745"/>
              <a:gd name="connsiteY0" fmla="*/ 0 h 4608513"/>
              <a:gd name="connsiteX1" fmla="*/ 218830 w 8785745"/>
              <a:gd name="connsiteY1" fmla="*/ 430961 h 4608513"/>
              <a:gd name="connsiteX2" fmla="*/ 218522 w 8785745"/>
              <a:gd name="connsiteY2" fmla="*/ 1413775 h 4608513"/>
              <a:gd name="connsiteX3" fmla="*/ 1082223 w 8785745"/>
              <a:gd name="connsiteY3" fmla="*/ 1412918 h 4608513"/>
              <a:gd name="connsiteX4" fmla="*/ 1083005 w 8785745"/>
              <a:gd name="connsiteY4" fmla="*/ 429020 h 4608513"/>
              <a:gd name="connsiteX5" fmla="*/ 216028 w 8785745"/>
              <a:gd name="connsiteY5" fmla="*/ 210475 h 4608513"/>
              <a:gd name="connsiteX6" fmla="*/ 0 w 8785745"/>
              <a:gd name="connsiteY6" fmla="*/ 272 h 4608513"/>
              <a:gd name="connsiteX7" fmla="*/ 8785745 w 8785745"/>
              <a:gd name="connsiteY7" fmla="*/ 0 h 4608513"/>
              <a:gd name="connsiteX8" fmla="*/ 8785745 w 8785745"/>
              <a:gd name="connsiteY8" fmla="*/ 0 h 4608513"/>
              <a:gd name="connsiteX9" fmla="*/ 8785745 w 8785745"/>
              <a:gd name="connsiteY9" fmla="*/ 4608513 h 4608513"/>
              <a:gd name="connsiteX10" fmla="*/ 8785745 w 8785745"/>
              <a:gd name="connsiteY10" fmla="*/ 4608513 h 4608513"/>
              <a:gd name="connsiteX11" fmla="*/ 520 w 8785745"/>
              <a:gd name="connsiteY11" fmla="*/ 4608513 h 4608513"/>
              <a:gd name="connsiteX12" fmla="*/ 520 w 8785745"/>
              <a:gd name="connsiteY12" fmla="*/ 4608513 h 4608513"/>
              <a:gd name="connsiteX13" fmla="*/ 520 w 8785745"/>
              <a:gd name="connsiteY13" fmla="*/ 0 h 4608513"/>
              <a:gd name="connsiteX14" fmla="*/ 520 w 8785745"/>
              <a:gd name="connsiteY14" fmla="*/ 0 h 4608513"/>
              <a:gd name="connsiteX0" fmla="*/ 520 w 8785745"/>
              <a:gd name="connsiteY0" fmla="*/ 0 h 4608513"/>
              <a:gd name="connsiteX1" fmla="*/ 218830 w 8785745"/>
              <a:gd name="connsiteY1" fmla="*/ 430961 h 4608513"/>
              <a:gd name="connsiteX2" fmla="*/ 218522 w 8785745"/>
              <a:gd name="connsiteY2" fmla="*/ 1413775 h 4608513"/>
              <a:gd name="connsiteX3" fmla="*/ 1082223 w 8785745"/>
              <a:gd name="connsiteY3" fmla="*/ 1412918 h 4608513"/>
              <a:gd name="connsiteX4" fmla="*/ 1052151 w 8785745"/>
              <a:gd name="connsiteY4" fmla="*/ 215847 h 4608513"/>
              <a:gd name="connsiteX5" fmla="*/ 216028 w 8785745"/>
              <a:gd name="connsiteY5" fmla="*/ 210475 h 4608513"/>
              <a:gd name="connsiteX6" fmla="*/ 0 w 8785745"/>
              <a:gd name="connsiteY6" fmla="*/ 272 h 4608513"/>
              <a:gd name="connsiteX7" fmla="*/ 8785745 w 8785745"/>
              <a:gd name="connsiteY7" fmla="*/ 0 h 4608513"/>
              <a:gd name="connsiteX8" fmla="*/ 8785745 w 8785745"/>
              <a:gd name="connsiteY8" fmla="*/ 0 h 4608513"/>
              <a:gd name="connsiteX9" fmla="*/ 8785745 w 8785745"/>
              <a:gd name="connsiteY9" fmla="*/ 4608513 h 4608513"/>
              <a:gd name="connsiteX10" fmla="*/ 8785745 w 8785745"/>
              <a:gd name="connsiteY10" fmla="*/ 4608513 h 4608513"/>
              <a:gd name="connsiteX11" fmla="*/ 520 w 8785745"/>
              <a:gd name="connsiteY11" fmla="*/ 4608513 h 4608513"/>
              <a:gd name="connsiteX12" fmla="*/ 520 w 8785745"/>
              <a:gd name="connsiteY12" fmla="*/ 4608513 h 4608513"/>
              <a:gd name="connsiteX13" fmla="*/ 520 w 8785745"/>
              <a:gd name="connsiteY13" fmla="*/ 0 h 4608513"/>
              <a:gd name="connsiteX14" fmla="*/ 520 w 8785745"/>
              <a:gd name="connsiteY14" fmla="*/ 0 h 4608513"/>
              <a:gd name="connsiteX0" fmla="*/ 520 w 8785745"/>
              <a:gd name="connsiteY0" fmla="*/ 0 h 4608513"/>
              <a:gd name="connsiteX1" fmla="*/ 218830 w 8785745"/>
              <a:gd name="connsiteY1" fmla="*/ 430961 h 4608513"/>
              <a:gd name="connsiteX2" fmla="*/ 218522 w 8785745"/>
              <a:gd name="connsiteY2" fmla="*/ 1413775 h 4608513"/>
              <a:gd name="connsiteX3" fmla="*/ 1042954 w 8785745"/>
              <a:gd name="connsiteY3" fmla="*/ 1421332 h 4608513"/>
              <a:gd name="connsiteX4" fmla="*/ 1052151 w 8785745"/>
              <a:gd name="connsiteY4" fmla="*/ 215847 h 4608513"/>
              <a:gd name="connsiteX5" fmla="*/ 216028 w 8785745"/>
              <a:gd name="connsiteY5" fmla="*/ 210475 h 4608513"/>
              <a:gd name="connsiteX6" fmla="*/ 0 w 8785745"/>
              <a:gd name="connsiteY6" fmla="*/ 272 h 4608513"/>
              <a:gd name="connsiteX7" fmla="*/ 8785745 w 8785745"/>
              <a:gd name="connsiteY7" fmla="*/ 0 h 4608513"/>
              <a:gd name="connsiteX8" fmla="*/ 8785745 w 8785745"/>
              <a:gd name="connsiteY8" fmla="*/ 0 h 4608513"/>
              <a:gd name="connsiteX9" fmla="*/ 8785745 w 8785745"/>
              <a:gd name="connsiteY9" fmla="*/ 4608513 h 4608513"/>
              <a:gd name="connsiteX10" fmla="*/ 8785745 w 8785745"/>
              <a:gd name="connsiteY10" fmla="*/ 4608513 h 4608513"/>
              <a:gd name="connsiteX11" fmla="*/ 520 w 8785745"/>
              <a:gd name="connsiteY11" fmla="*/ 4608513 h 4608513"/>
              <a:gd name="connsiteX12" fmla="*/ 520 w 8785745"/>
              <a:gd name="connsiteY12" fmla="*/ 4608513 h 4608513"/>
              <a:gd name="connsiteX13" fmla="*/ 520 w 8785745"/>
              <a:gd name="connsiteY13" fmla="*/ 0 h 4608513"/>
              <a:gd name="connsiteX14" fmla="*/ 520 w 8785745"/>
              <a:gd name="connsiteY14" fmla="*/ 0 h 4608513"/>
              <a:gd name="connsiteX0" fmla="*/ 520 w 8785745"/>
              <a:gd name="connsiteY0" fmla="*/ 0 h 4608513"/>
              <a:gd name="connsiteX1" fmla="*/ 218830 w 8785745"/>
              <a:gd name="connsiteY1" fmla="*/ 430961 h 4608513"/>
              <a:gd name="connsiteX2" fmla="*/ 218522 w 8785745"/>
              <a:gd name="connsiteY2" fmla="*/ 1413775 h 4608513"/>
              <a:gd name="connsiteX3" fmla="*/ 1042954 w 8785745"/>
              <a:gd name="connsiteY3" fmla="*/ 1157670 h 4608513"/>
              <a:gd name="connsiteX4" fmla="*/ 1052151 w 8785745"/>
              <a:gd name="connsiteY4" fmla="*/ 215847 h 4608513"/>
              <a:gd name="connsiteX5" fmla="*/ 216028 w 8785745"/>
              <a:gd name="connsiteY5" fmla="*/ 210475 h 4608513"/>
              <a:gd name="connsiteX6" fmla="*/ 0 w 8785745"/>
              <a:gd name="connsiteY6" fmla="*/ 272 h 4608513"/>
              <a:gd name="connsiteX7" fmla="*/ 8785745 w 8785745"/>
              <a:gd name="connsiteY7" fmla="*/ 0 h 4608513"/>
              <a:gd name="connsiteX8" fmla="*/ 8785745 w 8785745"/>
              <a:gd name="connsiteY8" fmla="*/ 0 h 4608513"/>
              <a:gd name="connsiteX9" fmla="*/ 8785745 w 8785745"/>
              <a:gd name="connsiteY9" fmla="*/ 4608513 h 4608513"/>
              <a:gd name="connsiteX10" fmla="*/ 8785745 w 8785745"/>
              <a:gd name="connsiteY10" fmla="*/ 4608513 h 4608513"/>
              <a:gd name="connsiteX11" fmla="*/ 520 w 8785745"/>
              <a:gd name="connsiteY11" fmla="*/ 4608513 h 4608513"/>
              <a:gd name="connsiteX12" fmla="*/ 520 w 8785745"/>
              <a:gd name="connsiteY12" fmla="*/ 4608513 h 4608513"/>
              <a:gd name="connsiteX13" fmla="*/ 520 w 8785745"/>
              <a:gd name="connsiteY13" fmla="*/ 0 h 4608513"/>
              <a:gd name="connsiteX14" fmla="*/ 520 w 8785745"/>
              <a:gd name="connsiteY14" fmla="*/ 0 h 4608513"/>
              <a:gd name="connsiteX0" fmla="*/ 520 w 8785745"/>
              <a:gd name="connsiteY0" fmla="*/ 0 h 4608513"/>
              <a:gd name="connsiteX1" fmla="*/ 218830 w 8785745"/>
              <a:gd name="connsiteY1" fmla="*/ 430961 h 4608513"/>
              <a:gd name="connsiteX2" fmla="*/ 212912 w 8785745"/>
              <a:gd name="connsiteY2" fmla="*/ 1161333 h 4608513"/>
              <a:gd name="connsiteX3" fmla="*/ 1042954 w 8785745"/>
              <a:gd name="connsiteY3" fmla="*/ 1157670 h 4608513"/>
              <a:gd name="connsiteX4" fmla="*/ 1052151 w 8785745"/>
              <a:gd name="connsiteY4" fmla="*/ 215847 h 4608513"/>
              <a:gd name="connsiteX5" fmla="*/ 216028 w 8785745"/>
              <a:gd name="connsiteY5" fmla="*/ 210475 h 4608513"/>
              <a:gd name="connsiteX6" fmla="*/ 0 w 8785745"/>
              <a:gd name="connsiteY6" fmla="*/ 272 h 4608513"/>
              <a:gd name="connsiteX7" fmla="*/ 8785745 w 8785745"/>
              <a:gd name="connsiteY7" fmla="*/ 0 h 4608513"/>
              <a:gd name="connsiteX8" fmla="*/ 8785745 w 8785745"/>
              <a:gd name="connsiteY8" fmla="*/ 0 h 4608513"/>
              <a:gd name="connsiteX9" fmla="*/ 8785745 w 8785745"/>
              <a:gd name="connsiteY9" fmla="*/ 4608513 h 4608513"/>
              <a:gd name="connsiteX10" fmla="*/ 8785745 w 8785745"/>
              <a:gd name="connsiteY10" fmla="*/ 4608513 h 4608513"/>
              <a:gd name="connsiteX11" fmla="*/ 520 w 8785745"/>
              <a:gd name="connsiteY11" fmla="*/ 4608513 h 4608513"/>
              <a:gd name="connsiteX12" fmla="*/ 520 w 8785745"/>
              <a:gd name="connsiteY12" fmla="*/ 4608513 h 4608513"/>
              <a:gd name="connsiteX13" fmla="*/ 520 w 8785745"/>
              <a:gd name="connsiteY13" fmla="*/ 0 h 4608513"/>
              <a:gd name="connsiteX14" fmla="*/ 520 w 8785745"/>
              <a:gd name="connsiteY14" fmla="*/ 0 h 4608513"/>
              <a:gd name="connsiteX0" fmla="*/ 520 w 8785745"/>
              <a:gd name="connsiteY0" fmla="*/ 0 h 4608513"/>
              <a:gd name="connsiteX1" fmla="*/ 212912 w 8785745"/>
              <a:gd name="connsiteY1" fmla="*/ 1161333 h 4608513"/>
              <a:gd name="connsiteX2" fmla="*/ 1042954 w 8785745"/>
              <a:gd name="connsiteY2" fmla="*/ 1157670 h 4608513"/>
              <a:gd name="connsiteX3" fmla="*/ 1052151 w 8785745"/>
              <a:gd name="connsiteY3" fmla="*/ 215847 h 4608513"/>
              <a:gd name="connsiteX4" fmla="*/ 216028 w 8785745"/>
              <a:gd name="connsiteY4" fmla="*/ 210475 h 4608513"/>
              <a:gd name="connsiteX5" fmla="*/ 0 w 8785745"/>
              <a:gd name="connsiteY5" fmla="*/ 272 h 4608513"/>
              <a:gd name="connsiteX6" fmla="*/ 8785745 w 8785745"/>
              <a:gd name="connsiteY6" fmla="*/ 0 h 4608513"/>
              <a:gd name="connsiteX7" fmla="*/ 8785745 w 8785745"/>
              <a:gd name="connsiteY7" fmla="*/ 0 h 4608513"/>
              <a:gd name="connsiteX8" fmla="*/ 8785745 w 8785745"/>
              <a:gd name="connsiteY8" fmla="*/ 4608513 h 4608513"/>
              <a:gd name="connsiteX9" fmla="*/ 8785745 w 8785745"/>
              <a:gd name="connsiteY9" fmla="*/ 4608513 h 4608513"/>
              <a:gd name="connsiteX10" fmla="*/ 520 w 8785745"/>
              <a:gd name="connsiteY10" fmla="*/ 4608513 h 4608513"/>
              <a:gd name="connsiteX11" fmla="*/ 520 w 8785745"/>
              <a:gd name="connsiteY11" fmla="*/ 4608513 h 4608513"/>
              <a:gd name="connsiteX12" fmla="*/ 520 w 8785745"/>
              <a:gd name="connsiteY12" fmla="*/ 0 h 4608513"/>
              <a:gd name="connsiteX13" fmla="*/ 520 w 8785745"/>
              <a:gd name="connsiteY13" fmla="*/ 0 h 4608513"/>
              <a:gd name="connsiteX0" fmla="*/ 222108 w 8785745"/>
              <a:gd name="connsiteY0" fmla="*/ 196343 h 4608513"/>
              <a:gd name="connsiteX1" fmla="*/ 212912 w 8785745"/>
              <a:gd name="connsiteY1" fmla="*/ 1161333 h 4608513"/>
              <a:gd name="connsiteX2" fmla="*/ 1042954 w 8785745"/>
              <a:gd name="connsiteY2" fmla="*/ 1157670 h 4608513"/>
              <a:gd name="connsiteX3" fmla="*/ 1052151 w 8785745"/>
              <a:gd name="connsiteY3" fmla="*/ 215847 h 4608513"/>
              <a:gd name="connsiteX4" fmla="*/ 216028 w 8785745"/>
              <a:gd name="connsiteY4" fmla="*/ 210475 h 4608513"/>
              <a:gd name="connsiteX5" fmla="*/ 0 w 8785745"/>
              <a:gd name="connsiteY5" fmla="*/ 272 h 4608513"/>
              <a:gd name="connsiteX6" fmla="*/ 8785745 w 8785745"/>
              <a:gd name="connsiteY6" fmla="*/ 0 h 4608513"/>
              <a:gd name="connsiteX7" fmla="*/ 8785745 w 8785745"/>
              <a:gd name="connsiteY7" fmla="*/ 0 h 4608513"/>
              <a:gd name="connsiteX8" fmla="*/ 8785745 w 8785745"/>
              <a:gd name="connsiteY8" fmla="*/ 4608513 h 4608513"/>
              <a:gd name="connsiteX9" fmla="*/ 8785745 w 8785745"/>
              <a:gd name="connsiteY9" fmla="*/ 4608513 h 4608513"/>
              <a:gd name="connsiteX10" fmla="*/ 520 w 8785745"/>
              <a:gd name="connsiteY10" fmla="*/ 4608513 h 4608513"/>
              <a:gd name="connsiteX11" fmla="*/ 520 w 8785745"/>
              <a:gd name="connsiteY11" fmla="*/ 4608513 h 4608513"/>
              <a:gd name="connsiteX12" fmla="*/ 520 w 8785745"/>
              <a:gd name="connsiteY12" fmla="*/ 0 h 4608513"/>
              <a:gd name="connsiteX13" fmla="*/ 222108 w 8785745"/>
              <a:gd name="connsiteY13" fmla="*/ 196343 h 4608513"/>
              <a:gd name="connsiteX0" fmla="*/ 219303 w 8785745"/>
              <a:gd name="connsiteY0" fmla="*/ 207563 h 4608513"/>
              <a:gd name="connsiteX1" fmla="*/ 212912 w 8785745"/>
              <a:gd name="connsiteY1" fmla="*/ 1161333 h 4608513"/>
              <a:gd name="connsiteX2" fmla="*/ 1042954 w 8785745"/>
              <a:gd name="connsiteY2" fmla="*/ 1157670 h 4608513"/>
              <a:gd name="connsiteX3" fmla="*/ 1052151 w 8785745"/>
              <a:gd name="connsiteY3" fmla="*/ 215847 h 4608513"/>
              <a:gd name="connsiteX4" fmla="*/ 216028 w 8785745"/>
              <a:gd name="connsiteY4" fmla="*/ 210475 h 4608513"/>
              <a:gd name="connsiteX5" fmla="*/ 0 w 8785745"/>
              <a:gd name="connsiteY5" fmla="*/ 272 h 4608513"/>
              <a:gd name="connsiteX6" fmla="*/ 8785745 w 8785745"/>
              <a:gd name="connsiteY6" fmla="*/ 0 h 4608513"/>
              <a:gd name="connsiteX7" fmla="*/ 8785745 w 8785745"/>
              <a:gd name="connsiteY7" fmla="*/ 0 h 4608513"/>
              <a:gd name="connsiteX8" fmla="*/ 8785745 w 8785745"/>
              <a:gd name="connsiteY8" fmla="*/ 4608513 h 4608513"/>
              <a:gd name="connsiteX9" fmla="*/ 8785745 w 8785745"/>
              <a:gd name="connsiteY9" fmla="*/ 4608513 h 4608513"/>
              <a:gd name="connsiteX10" fmla="*/ 520 w 8785745"/>
              <a:gd name="connsiteY10" fmla="*/ 4608513 h 4608513"/>
              <a:gd name="connsiteX11" fmla="*/ 520 w 8785745"/>
              <a:gd name="connsiteY11" fmla="*/ 4608513 h 4608513"/>
              <a:gd name="connsiteX12" fmla="*/ 520 w 8785745"/>
              <a:gd name="connsiteY12" fmla="*/ 0 h 4608513"/>
              <a:gd name="connsiteX13" fmla="*/ 219303 w 8785745"/>
              <a:gd name="connsiteY13" fmla="*/ 207563 h 4608513"/>
              <a:gd name="connsiteX0" fmla="*/ 197531 w 8785745"/>
              <a:gd name="connsiteY0" fmla="*/ 209983 h 4608513"/>
              <a:gd name="connsiteX1" fmla="*/ 212912 w 8785745"/>
              <a:gd name="connsiteY1" fmla="*/ 1161333 h 4608513"/>
              <a:gd name="connsiteX2" fmla="*/ 1042954 w 8785745"/>
              <a:gd name="connsiteY2" fmla="*/ 1157670 h 4608513"/>
              <a:gd name="connsiteX3" fmla="*/ 1052151 w 8785745"/>
              <a:gd name="connsiteY3" fmla="*/ 215847 h 4608513"/>
              <a:gd name="connsiteX4" fmla="*/ 216028 w 8785745"/>
              <a:gd name="connsiteY4" fmla="*/ 210475 h 4608513"/>
              <a:gd name="connsiteX5" fmla="*/ 0 w 8785745"/>
              <a:gd name="connsiteY5" fmla="*/ 272 h 4608513"/>
              <a:gd name="connsiteX6" fmla="*/ 8785745 w 8785745"/>
              <a:gd name="connsiteY6" fmla="*/ 0 h 4608513"/>
              <a:gd name="connsiteX7" fmla="*/ 8785745 w 8785745"/>
              <a:gd name="connsiteY7" fmla="*/ 0 h 4608513"/>
              <a:gd name="connsiteX8" fmla="*/ 8785745 w 8785745"/>
              <a:gd name="connsiteY8" fmla="*/ 4608513 h 4608513"/>
              <a:gd name="connsiteX9" fmla="*/ 8785745 w 8785745"/>
              <a:gd name="connsiteY9" fmla="*/ 4608513 h 4608513"/>
              <a:gd name="connsiteX10" fmla="*/ 520 w 8785745"/>
              <a:gd name="connsiteY10" fmla="*/ 4608513 h 4608513"/>
              <a:gd name="connsiteX11" fmla="*/ 520 w 8785745"/>
              <a:gd name="connsiteY11" fmla="*/ 4608513 h 4608513"/>
              <a:gd name="connsiteX12" fmla="*/ 520 w 8785745"/>
              <a:gd name="connsiteY12" fmla="*/ 0 h 4608513"/>
              <a:gd name="connsiteX13" fmla="*/ 197531 w 8785745"/>
              <a:gd name="connsiteY13" fmla="*/ 209983 h 4608513"/>
              <a:gd name="connsiteX0" fmla="*/ 216884 w 8785745"/>
              <a:gd name="connsiteY0" fmla="*/ 212402 h 4608513"/>
              <a:gd name="connsiteX1" fmla="*/ 212912 w 8785745"/>
              <a:gd name="connsiteY1" fmla="*/ 1161333 h 4608513"/>
              <a:gd name="connsiteX2" fmla="*/ 1042954 w 8785745"/>
              <a:gd name="connsiteY2" fmla="*/ 1157670 h 4608513"/>
              <a:gd name="connsiteX3" fmla="*/ 1052151 w 8785745"/>
              <a:gd name="connsiteY3" fmla="*/ 215847 h 4608513"/>
              <a:gd name="connsiteX4" fmla="*/ 216028 w 8785745"/>
              <a:gd name="connsiteY4" fmla="*/ 210475 h 4608513"/>
              <a:gd name="connsiteX5" fmla="*/ 0 w 8785745"/>
              <a:gd name="connsiteY5" fmla="*/ 272 h 4608513"/>
              <a:gd name="connsiteX6" fmla="*/ 8785745 w 8785745"/>
              <a:gd name="connsiteY6" fmla="*/ 0 h 4608513"/>
              <a:gd name="connsiteX7" fmla="*/ 8785745 w 8785745"/>
              <a:gd name="connsiteY7" fmla="*/ 0 h 4608513"/>
              <a:gd name="connsiteX8" fmla="*/ 8785745 w 8785745"/>
              <a:gd name="connsiteY8" fmla="*/ 4608513 h 4608513"/>
              <a:gd name="connsiteX9" fmla="*/ 8785745 w 8785745"/>
              <a:gd name="connsiteY9" fmla="*/ 4608513 h 4608513"/>
              <a:gd name="connsiteX10" fmla="*/ 520 w 8785745"/>
              <a:gd name="connsiteY10" fmla="*/ 4608513 h 4608513"/>
              <a:gd name="connsiteX11" fmla="*/ 520 w 8785745"/>
              <a:gd name="connsiteY11" fmla="*/ 4608513 h 4608513"/>
              <a:gd name="connsiteX12" fmla="*/ 520 w 8785745"/>
              <a:gd name="connsiteY12" fmla="*/ 0 h 4608513"/>
              <a:gd name="connsiteX13" fmla="*/ 216884 w 8785745"/>
              <a:gd name="connsiteY13" fmla="*/ 212402 h 4608513"/>
              <a:gd name="connsiteX0" fmla="*/ 216884 w 8785745"/>
              <a:gd name="connsiteY0" fmla="*/ 212402 h 4608513"/>
              <a:gd name="connsiteX1" fmla="*/ 212912 w 8785745"/>
              <a:gd name="connsiteY1" fmla="*/ 1161333 h 4608513"/>
              <a:gd name="connsiteX2" fmla="*/ 1042954 w 8785745"/>
              <a:gd name="connsiteY2" fmla="*/ 1157670 h 4608513"/>
              <a:gd name="connsiteX3" fmla="*/ 1044894 w 8785745"/>
              <a:gd name="connsiteY3" fmla="*/ 211008 h 4608513"/>
              <a:gd name="connsiteX4" fmla="*/ 216028 w 8785745"/>
              <a:gd name="connsiteY4" fmla="*/ 210475 h 4608513"/>
              <a:gd name="connsiteX5" fmla="*/ 0 w 8785745"/>
              <a:gd name="connsiteY5" fmla="*/ 272 h 4608513"/>
              <a:gd name="connsiteX6" fmla="*/ 8785745 w 8785745"/>
              <a:gd name="connsiteY6" fmla="*/ 0 h 4608513"/>
              <a:gd name="connsiteX7" fmla="*/ 8785745 w 8785745"/>
              <a:gd name="connsiteY7" fmla="*/ 0 h 4608513"/>
              <a:gd name="connsiteX8" fmla="*/ 8785745 w 8785745"/>
              <a:gd name="connsiteY8" fmla="*/ 4608513 h 4608513"/>
              <a:gd name="connsiteX9" fmla="*/ 8785745 w 8785745"/>
              <a:gd name="connsiteY9" fmla="*/ 4608513 h 4608513"/>
              <a:gd name="connsiteX10" fmla="*/ 520 w 8785745"/>
              <a:gd name="connsiteY10" fmla="*/ 4608513 h 4608513"/>
              <a:gd name="connsiteX11" fmla="*/ 520 w 8785745"/>
              <a:gd name="connsiteY11" fmla="*/ 4608513 h 4608513"/>
              <a:gd name="connsiteX12" fmla="*/ 520 w 8785745"/>
              <a:gd name="connsiteY12" fmla="*/ 0 h 4608513"/>
              <a:gd name="connsiteX13" fmla="*/ 216884 w 8785745"/>
              <a:gd name="connsiteY13" fmla="*/ 212402 h 4608513"/>
              <a:gd name="connsiteX0" fmla="*/ 216884 w 8785745"/>
              <a:gd name="connsiteY0" fmla="*/ 212402 h 4608513"/>
              <a:gd name="connsiteX1" fmla="*/ 210492 w 8785745"/>
              <a:gd name="connsiteY1" fmla="*/ 1154076 h 4608513"/>
              <a:gd name="connsiteX2" fmla="*/ 1042954 w 8785745"/>
              <a:gd name="connsiteY2" fmla="*/ 1157670 h 4608513"/>
              <a:gd name="connsiteX3" fmla="*/ 1044894 w 8785745"/>
              <a:gd name="connsiteY3" fmla="*/ 211008 h 4608513"/>
              <a:gd name="connsiteX4" fmla="*/ 216028 w 8785745"/>
              <a:gd name="connsiteY4" fmla="*/ 210475 h 4608513"/>
              <a:gd name="connsiteX5" fmla="*/ 0 w 8785745"/>
              <a:gd name="connsiteY5" fmla="*/ 272 h 4608513"/>
              <a:gd name="connsiteX6" fmla="*/ 8785745 w 8785745"/>
              <a:gd name="connsiteY6" fmla="*/ 0 h 4608513"/>
              <a:gd name="connsiteX7" fmla="*/ 8785745 w 8785745"/>
              <a:gd name="connsiteY7" fmla="*/ 0 h 4608513"/>
              <a:gd name="connsiteX8" fmla="*/ 8785745 w 8785745"/>
              <a:gd name="connsiteY8" fmla="*/ 4608513 h 4608513"/>
              <a:gd name="connsiteX9" fmla="*/ 8785745 w 8785745"/>
              <a:gd name="connsiteY9" fmla="*/ 4608513 h 4608513"/>
              <a:gd name="connsiteX10" fmla="*/ 520 w 8785745"/>
              <a:gd name="connsiteY10" fmla="*/ 4608513 h 4608513"/>
              <a:gd name="connsiteX11" fmla="*/ 520 w 8785745"/>
              <a:gd name="connsiteY11" fmla="*/ 4608513 h 4608513"/>
              <a:gd name="connsiteX12" fmla="*/ 520 w 8785745"/>
              <a:gd name="connsiteY12" fmla="*/ 0 h 4608513"/>
              <a:gd name="connsiteX13" fmla="*/ 216884 w 8785745"/>
              <a:gd name="connsiteY13" fmla="*/ 212402 h 4608513"/>
              <a:gd name="connsiteX0" fmla="*/ 216884 w 8785745"/>
              <a:gd name="connsiteY0" fmla="*/ 212402 h 4608513"/>
              <a:gd name="connsiteX1" fmla="*/ 217749 w 8785745"/>
              <a:gd name="connsiteY1" fmla="*/ 1149238 h 4608513"/>
              <a:gd name="connsiteX2" fmla="*/ 1042954 w 8785745"/>
              <a:gd name="connsiteY2" fmla="*/ 1157670 h 4608513"/>
              <a:gd name="connsiteX3" fmla="*/ 1044894 w 8785745"/>
              <a:gd name="connsiteY3" fmla="*/ 211008 h 4608513"/>
              <a:gd name="connsiteX4" fmla="*/ 216028 w 8785745"/>
              <a:gd name="connsiteY4" fmla="*/ 210475 h 4608513"/>
              <a:gd name="connsiteX5" fmla="*/ 0 w 8785745"/>
              <a:gd name="connsiteY5" fmla="*/ 272 h 4608513"/>
              <a:gd name="connsiteX6" fmla="*/ 8785745 w 8785745"/>
              <a:gd name="connsiteY6" fmla="*/ 0 h 4608513"/>
              <a:gd name="connsiteX7" fmla="*/ 8785745 w 8785745"/>
              <a:gd name="connsiteY7" fmla="*/ 0 h 4608513"/>
              <a:gd name="connsiteX8" fmla="*/ 8785745 w 8785745"/>
              <a:gd name="connsiteY8" fmla="*/ 4608513 h 4608513"/>
              <a:gd name="connsiteX9" fmla="*/ 8785745 w 8785745"/>
              <a:gd name="connsiteY9" fmla="*/ 4608513 h 4608513"/>
              <a:gd name="connsiteX10" fmla="*/ 520 w 8785745"/>
              <a:gd name="connsiteY10" fmla="*/ 4608513 h 4608513"/>
              <a:gd name="connsiteX11" fmla="*/ 520 w 8785745"/>
              <a:gd name="connsiteY11" fmla="*/ 4608513 h 4608513"/>
              <a:gd name="connsiteX12" fmla="*/ 520 w 8785745"/>
              <a:gd name="connsiteY12" fmla="*/ 0 h 4608513"/>
              <a:gd name="connsiteX13" fmla="*/ 216884 w 8785745"/>
              <a:gd name="connsiteY13" fmla="*/ 212402 h 4608513"/>
              <a:gd name="connsiteX0" fmla="*/ 214464 w 8785745"/>
              <a:gd name="connsiteY0" fmla="*/ 209983 h 4608513"/>
              <a:gd name="connsiteX1" fmla="*/ 217749 w 8785745"/>
              <a:gd name="connsiteY1" fmla="*/ 1149238 h 4608513"/>
              <a:gd name="connsiteX2" fmla="*/ 1042954 w 8785745"/>
              <a:gd name="connsiteY2" fmla="*/ 1157670 h 4608513"/>
              <a:gd name="connsiteX3" fmla="*/ 1044894 w 8785745"/>
              <a:gd name="connsiteY3" fmla="*/ 211008 h 4608513"/>
              <a:gd name="connsiteX4" fmla="*/ 216028 w 8785745"/>
              <a:gd name="connsiteY4" fmla="*/ 210475 h 4608513"/>
              <a:gd name="connsiteX5" fmla="*/ 0 w 8785745"/>
              <a:gd name="connsiteY5" fmla="*/ 272 h 4608513"/>
              <a:gd name="connsiteX6" fmla="*/ 8785745 w 8785745"/>
              <a:gd name="connsiteY6" fmla="*/ 0 h 4608513"/>
              <a:gd name="connsiteX7" fmla="*/ 8785745 w 8785745"/>
              <a:gd name="connsiteY7" fmla="*/ 0 h 4608513"/>
              <a:gd name="connsiteX8" fmla="*/ 8785745 w 8785745"/>
              <a:gd name="connsiteY8" fmla="*/ 4608513 h 4608513"/>
              <a:gd name="connsiteX9" fmla="*/ 8785745 w 8785745"/>
              <a:gd name="connsiteY9" fmla="*/ 4608513 h 4608513"/>
              <a:gd name="connsiteX10" fmla="*/ 520 w 8785745"/>
              <a:gd name="connsiteY10" fmla="*/ 4608513 h 4608513"/>
              <a:gd name="connsiteX11" fmla="*/ 520 w 8785745"/>
              <a:gd name="connsiteY11" fmla="*/ 4608513 h 4608513"/>
              <a:gd name="connsiteX12" fmla="*/ 520 w 8785745"/>
              <a:gd name="connsiteY12" fmla="*/ 0 h 4608513"/>
              <a:gd name="connsiteX13" fmla="*/ 214464 w 8785745"/>
              <a:gd name="connsiteY13" fmla="*/ 209983 h 4608513"/>
              <a:gd name="connsiteX0" fmla="*/ 214464 w 8785745"/>
              <a:gd name="connsiteY0" fmla="*/ 209983 h 4608513"/>
              <a:gd name="connsiteX1" fmla="*/ 217749 w 8785745"/>
              <a:gd name="connsiteY1" fmla="*/ 1154076 h 4608513"/>
              <a:gd name="connsiteX2" fmla="*/ 1042954 w 8785745"/>
              <a:gd name="connsiteY2" fmla="*/ 1157670 h 4608513"/>
              <a:gd name="connsiteX3" fmla="*/ 1044894 w 8785745"/>
              <a:gd name="connsiteY3" fmla="*/ 211008 h 4608513"/>
              <a:gd name="connsiteX4" fmla="*/ 216028 w 8785745"/>
              <a:gd name="connsiteY4" fmla="*/ 210475 h 4608513"/>
              <a:gd name="connsiteX5" fmla="*/ 0 w 8785745"/>
              <a:gd name="connsiteY5" fmla="*/ 272 h 4608513"/>
              <a:gd name="connsiteX6" fmla="*/ 8785745 w 8785745"/>
              <a:gd name="connsiteY6" fmla="*/ 0 h 4608513"/>
              <a:gd name="connsiteX7" fmla="*/ 8785745 w 8785745"/>
              <a:gd name="connsiteY7" fmla="*/ 0 h 4608513"/>
              <a:gd name="connsiteX8" fmla="*/ 8785745 w 8785745"/>
              <a:gd name="connsiteY8" fmla="*/ 4608513 h 4608513"/>
              <a:gd name="connsiteX9" fmla="*/ 8785745 w 8785745"/>
              <a:gd name="connsiteY9" fmla="*/ 4608513 h 4608513"/>
              <a:gd name="connsiteX10" fmla="*/ 520 w 8785745"/>
              <a:gd name="connsiteY10" fmla="*/ 4608513 h 4608513"/>
              <a:gd name="connsiteX11" fmla="*/ 520 w 8785745"/>
              <a:gd name="connsiteY11" fmla="*/ 4608513 h 4608513"/>
              <a:gd name="connsiteX12" fmla="*/ 520 w 8785745"/>
              <a:gd name="connsiteY12" fmla="*/ 0 h 4608513"/>
              <a:gd name="connsiteX13" fmla="*/ 214464 w 8785745"/>
              <a:gd name="connsiteY13" fmla="*/ 209983 h 4608513"/>
              <a:gd name="connsiteX0" fmla="*/ 214464 w 8785745"/>
              <a:gd name="connsiteY0" fmla="*/ 209983 h 4608513"/>
              <a:gd name="connsiteX1" fmla="*/ 217749 w 8785745"/>
              <a:gd name="connsiteY1" fmla="*/ 1154076 h 4608513"/>
              <a:gd name="connsiteX2" fmla="*/ 1042954 w 8785745"/>
              <a:gd name="connsiteY2" fmla="*/ 1157670 h 4608513"/>
              <a:gd name="connsiteX3" fmla="*/ 1044894 w 8785745"/>
              <a:gd name="connsiteY3" fmla="*/ 211008 h 4608513"/>
              <a:gd name="connsiteX4" fmla="*/ 216028 w 8785745"/>
              <a:gd name="connsiteY4" fmla="*/ 210475 h 4608513"/>
              <a:gd name="connsiteX5" fmla="*/ 0 w 8785745"/>
              <a:gd name="connsiteY5" fmla="*/ 272 h 4608513"/>
              <a:gd name="connsiteX6" fmla="*/ 8785745 w 8785745"/>
              <a:gd name="connsiteY6" fmla="*/ 0 h 4608513"/>
              <a:gd name="connsiteX7" fmla="*/ 8785745 w 8785745"/>
              <a:gd name="connsiteY7" fmla="*/ 0 h 4608513"/>
              <a:gd name="connsiteX8" fmla="*/ 8785745 w 8785745"/>
              <a:gd name="connsiteY8" fmla="*/ 4608513 h 4608513"/>
              <a:gd name="connsiteX9" fmla="*/ 8785745 w 8785745"/>
              <a:gd name="connsiteY9" fmla="*/ 4608513 h 4608513"/>
              <a:gd name="connsiteX10" fmla="*/ 520 w 8785745"/>
              <a:gd name="connsiteY10" fmla="*/ 4608513 h 4608513"/>
              <a:gd name="connsiteX11" fmla="*/ 520 w 8785745"/>
              <a:gd name="connsiteY11" fmla="*/ 4608513 h 4608513"/>
              <a:gd name="connsiteX12" fmla="*/ 520 w 8785745"/>
              <a:gd name="connsiteY12" fmla="*/ 0 h 4608513"/>
              <a:gd name="connsiteX13" fmla="*/ 214464 w 8785745"/>
              <a:gd name="connsiteY13" fmla="*/ 209983 h 4608513"/>
              <a:gd name="connsiteX0" fmla="*/ 214464 w 8785745"/>
              <a:gd name="connsiteY0" fmla="*/ 209983 h 4608513"/>
              <a:gd name="connsiteX1" fmla="*/ 212910 w 8785745"/>
              <a:gd name="connsiteY1" fmla="*/ 1151657 h 4608513"/>
              <a:gd name="connsiteX2" fmla="*/ 1042954 w 8785745"/>
              <a:gd name="connsiteY2" fmla="*/ 1157670 h 4608513"/>
              <a:gd name="connsiteX3" fmla="*/ 1044894 w 8785745"/>
              <a:gd name="connsiteY3" fmla="*/ 211008 h 4608513"/>
              <a:gd name="connsiteX4" fmla="*/ 216028 w 8785745"/>
              <a:gd name="connsiteY4" fmla="*/ 210475 h 4608513"/>
              <a:gd name="connsiteX5" fmla="*/ 0 w 8785745"/>
              <a:gd name="connsiteY5" fmla="*/ 272 h 4608513"/>
              <a:gd name="connsiteX6" fmla="*/ 8785745 w 8785745"/>
              <a:gd name="connsiteY6" fmla="*/ 0 h 4608513"/>
              <a:gd name="connsiteX7" fmla="*/ 8785745 w 8785745"/>
              <a:gd name="connsiteY7" fmla="*/ 0 h 4608513"/>
              <a:gd name="connsiteX8" fmla="*/ 8785745 w 8785745"/>
              <a:gd name="connsiteY8" fmla="*/ 4608513 h 4608513"/>
              <a:gd name="connsiteX9" fmla="*/ 8785745 w 8785745"/>
              <a:gd name="connsiteY9" fmla="*/ 4608513 h 4608513"/>
              <a:gd name="connsiteX10" fmla="*/ 520 w 8785745"/>
              <a:gd name="connsiteY10" fmla="*/ 4608513 h 4608513"/>
              <a:gd name="connsiteX11" fmla="*/ 520 w 8785745"/>
              <a:gd name="connsiteY11" fmla="*/ 4608513 h 4608513"/>
              <a:gd name="connsiteX12" fmla="*/ 520 w 8785745"/>
              <a:gd name="connsiteY12" fmla="*/ 0 h 4608513"/>
              <a:gd name="connsiteX13" fmla="*/ 214464 w 8785745"/>
              <a:gd name="connsiteY13" fmla="*/ 209983 h 4608513"/>
              <a:gd name="connsiteX0" fmla="*/ 214464 w 8785745"/>
              <a:gd name="connsiteY0" fmla="*/ 209983 h 4608513"/>
              <a:gd name="connsiteX1" fmla="*/ 208071 w 8785745"/>
              <a:gd name="connsiteY1" fmla="*/ 1171315 h 4608513"/>
              <a:gd name="connsiteX2" fmla="*/ 1042954 w 8785745"/>
              <a:gd name="connsiteY2" fmla="*/ 1157670 h 4608513"/>
              <a:gd name="connsiteX3" fmla="*/ 1044894 w 8785745"/>
              <a:gd name="connsiteY3" fmla="*/ 211008 h 4608513"/>
              <a:gd name="connsiteX4" fmla="*/ 216028 w 8785745"/>
              <a:gd name="connsiteY4" fmla="*/ 210475 h 4608513"/>
              <a:gd name="connsiteX5" fmla="*/ 0 w 8785745"/>
              <a:gd name="connsiteY5" fmla="*/ 272 h 4608513"/>
              <a:gd name="connsiteX6" fmla="*/ 8785745 w 8785745"/>
              <a:gd name="connsiteY6" fmla="*/ 0 h 4608513"/>
              <a:gd name="connsiteX7" fmla="*/ 8785745 w 8785745"/>
              <a:gd name="connsiteY7" fmla="*/ 0 h 4608513"/>
              <a:gd name="connsiteX8" fmla="*/ 8785745 w 8785745"/>
              <a:gd name="connsiteY8" fmla="*/ 4608513 h 4608513"/>
              <a:gd name="connsiteX9" fmla="*/ 8785745 w 8785745"/>
              <a:gd name="connsiteY9" fmla="*/ 4608513 h 4608513"/>
              <a:gd name="connsiteX10" fmla="*/ 520 w 8785745"/>
              <a:gd name="connsiteY10" fmla="*/ 4608513 h 4608513"/>
              <a:gd name="connsiteX11" fmla="*/ 520 w 8785745"/>
              <a:gd name="connsiteY11" fmla="*/ 4608513 h 4608513"/>
              <a:gd name="connsiteX12" fmla="*/ 520 w 8785745"/>
              <a:gd name="connsiteY12" fmla="*/ 0 h 4608513"/>
              <a:gd name="connsiteX13" fmla="*/ 214464 w 8785745"/>
              <a:gd name="connsiteY13" fmla="*/ 209983 h 4608513"/>
              <a:gd name="connsiteX0" fmla="*/ 214464 w 8785745"/>
              <a:gd name="connsiteY0" fmla="*/ 209983 h 4608513"/>
              <a:gd name="connsiteX1" fmla="*/ 212910 w 8785745"/>
              <a:gd name="connsiteY1" fmla="*/ 1168858 h 4608513"/>
              <a:gd name="connsiteX2" fmla="*/ 1042954 w 8785745"/>
              <a:gd name="connsiteY2" fmla="*/ 1157670 h 4608513"/>
              <a:gd name="connsiteX3" fmla="*/ 1044894 w 8785745"/>
              <a:gd name="connsiteY3" fmla="*/ 211008 h 4608513"/>
              <a:gd name="connsiteX4" fmla="*/ 216028 w 8785745"/>
              <a:gd name="connsiteY4" fmla="*/ 210475 h 4608513"/>
              <a:gd name="connsiteX5" fmla="*/ 0 w 8785745"/>
              <a:gd name="connsiteY5" fmla="*/ 272 h 4608513"/>
              <a:gd name="connsiteX6" fmla="*/ 8785745 w 8785745"/>
              <a:gd name="connsiteY6" fmla="*/ 0 h 4608513"/>
              <a:gd name="connsiteX7" fmla="*/ 8785745 w 8785745"/>
              <a:gd name="connsiteY7" fmla="*/ 0 h 4608513"/>
              <a:gd name="connsiteX8" fmla="*/ 8785745 w 8785745"/>
              <a:gd name="connsiteY8" fmla="*/ 4608513 h 4608513"/>
              <a:gd name="connsiteX9" fmla="*/ 8785745 w 8785745"/>
              <a:gd name="connsiteY9" fmla="*/ 4608513 h 4608513"/>
              <a:gd name="connsiteX10" fmla="*/ 520 w 8785745"/>
              <a:gd name="connsiteY10" fmla="*/ 4608513 h 4608513"/>
              <a:gd name="connsiteX11" fmla="*/ 520 w 8785745"/>
              <a:gd name="connsiteY11" fmla="*/ 4608513 h 4608513"/>
              <a:gd name="connsiteX12" fmla="*/ 520 w 8785745"/>
              <a:gd name="connsiteY12" fmla="*/ 0 h 4608513"/>
              <a:gd name="connsiteX13" fmla="*/ 214464 w 8785745"/>
              <a:gd name="connsiteY13" fmla="*/ 209983 h 4608513"/>
              <a:gd name="connsiteX0" fmla="*/ 214464 w 8785745"/>
              <a:gd name="connsiteY0" fmla="*/ 209983 h 4608513"/>
              <a:gd name="connsiteX1" fmla="*/ 212910 w 8785745"/>
              <a:gd name="connsiteY1" fmla="*/ 1168858 h 4608513"/>
              <a:gd name="connsiteX2" fmla="*/ 1042954 w 8785745"/>
              <a:gd name="connsiteY2" fmla="*/ 1169956 h 4608513"/>
              <a:gd name="connsiteX3" fmla="*/ 1044894 w 8785745"/>
              <a:gd name="connsiteY3" fmla="*/ 211008 h 4608513"/>
              <a:gd name="connsiteX4" fmla="*/ 216028 w 8785745"/>
              <a:gd name="connsiteY4" fmla="*/ 210475 h 4608513"/>
              <a:gd name="connsiteX5" fmla="*/ 0 w 8785745"/>
              <a:gd name="connsiteY5" fmla="*/ 272 h 4608513"/>
              <a:gd name="connsiteX6" fmla="*/ 8785745 w 8785745"/>
              <a:gd name="connsiteY6" fmla="*/ 0 h 4608513"/>
              <a:gd name="connsiteX7" fmla="*/ 8785745 w 8785745"/>
              <a:gd name="connsiteY7" fmla="*/ 0 h 4608513"/>
              <a:gd name="connsiteX8" fmla="*/ 8785745 w 8785745"/>
              <a:gd name="connsiteY8" fmla="*/ 4608513 h 4608513"/>
              <a:gd name="connsiteX9" fmla="*/ 8785745 w 8785745"/>
              <a:gd name="connsiteY9" fmla="*/ 4608513 h 4608513"/>
              <a:gd name="connsiteX10" fmla="*/ 520 w 8785745"/>
              <a:gd name="connsiteY10" fmla="*/ 4608513 h 4608513"/>
              <a:gd name="connsiteX11" fmla="*/ 520 w 8785745"/>
              <a:gd name="connsiteY11" fmla="*/ 4608513 h 4608513"/>
              <a:gd name="connsiteX12" fmla="*/ 520 w 8785745"/>
              <a:gd name="connsiteY12" fmla="*/ 0 h 4608513"/>
              <a:gd name="connsiteX13" fmla="*/ 214464 w 8785745"/>
              <a:gd name="connsiteY13" fmla="*/ 209983 h 4608513"/>
              <a:gd name="connsiteX0" fmla="*/ 214464 w 8785745"/>
              <a:gd name="connsiteY0" fmla="*/ 209983 h 4608513"/>
              <a:gd name="connsiteX1" fmla="*/ 212910 w 8785745"/>
              <a:gd name="connsiteY1" fmla="*/ 1168858 h 4608513"/>
              <a:gd name="connsiteX2" fmla="*/ 1045373 w 8785745"/>
              <a:gd name="connsiteY2" fmla="*/ 1165042 h 4608513"/>
              <a:gd name="connsiteX3" fmla="*/ 1044894 w 8785745"/>
              <a:gd name="connsiteY3" fmla="*/ 211008 h 4608513"/>
              <a:gd name="connsiteX4" fmla="*/ 216028 w 8785745"/>
              <a:gd name="connsiteY4" fmla="*/ 210475 h 4608513"/>
              <a:gd name="connsiteX5" fmla="*/ 0 w 8785745"/>
              <a:gd name="connsiteY5" fmla="*/ 272 h 4608513"/>
              <a:gd name="connsiteX6" fmla="*/ 8785745 w 8785745"/>
              <a:gd name="connsiteY6" fmla="*/ 0 h 4608513"/>
              <a:gd name="connsiteX7" fmla="*/ 8785745 w 8785745"/>
              <a:gd name="connsiteY7" fmla="*/ 0 h 4608513"/>
              <a:gd name="connsiteX8" fmla="*/ 8785745 w 8785745"/>
              <a:gd name="connsiteY8" fmla="*/ 4608513 h 4608513"/>
              <a:gd name="connsiteX9" fmla="*/ 8785745 w 8785745"/>
              <a:gd name="connsiteY9" fmla="*/ 4608513 h 4608513"/>
              <a:gd name="connsiteX10" fmla="*/ 520 w 8785745"/>
              <a:gd name="connsiteY10" fmla="*/ 4608513 h 4608513"/>
              <a:gd name="connsiteX11" fmla="*/ 520 w 8785745"/>
              <a:gd name="connsiteY11" fmla="*/ 4608513 h 4608513"/>
              <a:gd name="connsiteX12" fmla="*/ 520 w 8785745"/>
              <a:gd name="connsiteY12" fmla="*/ 0 h 4608513"/>
              <a:gd name="connsiteX13" fmla="*/ 214464 w 8785745"/>
              <a:gd name="connsiteY13" fmla="*/ 209983 h 4608513"/>
              <a:gd name="connsiteX0" fmla="*/ 214464 w 8785745"/>
              <a:gd name="connsiteY0" fmla="*/ 209983 h 4608513"/>
              <a:gd name="connsiteX1" fmla="*/ 212910 w 8785745"/>
              <a:gd name="connsiteY1" fmla="*/ 1168858 h 4608513"/>
              <a:gd name="connsiteX2" fmla="*/ 1040535 w 8785745"/>
              <a:gd name="connsiteY2" fmla="*/ 1165042 h 4608513"/>
              <a:gd name="connsiteX3" fmla="*/ 1044894 w 8785745"/>
              <a:gd name="connsiteY3" fmla="*/ 211008 h 4608513"/>
              <a:gd name="connsiteX4" fmla="*/ 216028 w 8785745"/>
              <a:gd name="connsiteY4" fmla="*/ 210475 h 4608513"/>
              <a:gd name="connsiteX5" fmla="*/ 0 w 8785745"/>
              <a:gd name="connsiteY5" fmla="*/ 272 h 4608513"/>
              <a:gd name="connsiteX6" fmla="*/ 8785745 w 8785745"/>
              <a:gd name="connsiteY6" fmla="*/ 0 h 4608513"/>
              <a:gd name="connsiteX7" fmla="*/ 8785745 w 8785745"/>
              <a:gd name="connsiteY7" fmla="*/ 0 h 4608513"/>
              <a:gd name="connsiteX8" fmla="*/ 8785745 w 8785745"/>
              <a:gd name="connsiteY8" fmla="*/ 4608513 h 4608513"/>
              <a:gd name="connsiteX9" fmla="*/ 8785745 w 8785745"/>
              <a:gd name="connsiteY9" fmla="*/ 4608513 h 4608513"/>
              <a:gd name="connsiteX10" fmla="*/ 520 w 8785745"/>
              <a:gd name="connsiteY10" fmla="*/ 4608513 h 4608513"/>
              <a:gd name="connsiteX11" fmla="*/ 520 w 8785745"/>
              <a:gd name="connsiteY11" fmla="*/ 4608513 h 4608513"/>
              <a:gd name="connsiteX12" fmla="*/ 520 w 8785745"/>
              <a:gd name="connsiteY12" fmla="*/ 0 h 4608513"/>
              <a:gd name="connsiteX13" fmla="*/ 214464 w 8785745"/>
              <a:gd name="connsiteY13" fmla="*/ 209983 h 4608513"/>
              <a:gd name="connsiteX0" fmla="*/ 214464 w 8785745"/>
              <a:gd name="connsiteY0" fmla="*/ 209983 h 4608513"/>
              <a:gd name="connsiteX1" fmla="*/ 215329 w 8785745"/>
              <a:gd name="connsiteY1" fmla="*/ 1159029 h 4608513"/>
              <a:gd name="connsiteX2" fmla="*/ 1040535 w 8785745"/>
              <a:gd name="connsiteY2" fmla="*/ 1165042 h 4608513"/>
              <a:gd name="connsiteX3" fmla="*/ 1044894 w 8785745"/>
              <a:gd name="connsiteY3" fmla="*/ 211008 h 4608513"/>
              <a:gd name="connsiteX4" fmla="*/ 216028 w 8785745"/>
              <a:gd name="connsiteY4" fmla="*/ 210475 h 4608513"/>
              <a:gd name="connsiteX5" fmla="*/ 0 w 8785745"/>
              <a:gd name="connsiteY5" fmla="*/ 272 h 4608513"/>
              <a:gd name="connsiteX6" fmla="*/ 8785745 w 8785745"/>
              <a:gd name="connsiteY6" fmla="*/ 0 h 4608513"/>
              <a:gd name="connsiteX7" fmla="*/ 8785745 w 8785745"/>
              <a:gd name="connsiteY7" fmla="*/ 0 h 4608513"/>
              <a:gd name="connsiteX8" fmla="*/ 8785745 w 8785745"/>
              <a:gd name="connsiteY8" fmla="*/ 4608513 h 4608513"/>
              <a:gd name="connsiteX9" fmla="*/ 8785745 w 8785745"/>
              <a:gd name="connsiteY9" fmla="*/ 4608513 h 4608513"/>
              <a:gd name="connsiteX10" fmla="*/ 520 w 8785745"/>
              <a:gd name="connsiteY10" fmla="*/ 4608513 h 4608513"/>
              <a:gd name="connsiteX11" fmla="*/ 520 w 8785745"/>
              <a:gd name="connsiteY11" fmla="*/ 4608513 h 4608513"/>
              <a:gd name="connsiteX12" fmla="*/ 520 w 8785745"/>
              <a:gd name="connsiteY12" fmla="*/ 0 h 4608513"/>
              <a:gd name="connsiteX13" fmla="*/ 214464 w 8785745"/>
              <a:gd name="connsiteY13" fmla="*/ 209983 h 4608513"/>
              <a:gd name="connsiteX0" fmla="*/ 214464 w 8785745"/>
              <a:gd name="connsiteY0" fmla="*/ 209983 h 4608513"/>
              <a:gd name="connsiteX1" fmla="*/ 208072 w 8785745"/>
              <a:gd name="connsiteY1" fmla="*/ 1166401 h 4608513"/>
              <a:gd name="connsiteX2" fmla="*/ 1040535 w 8785745"/>
              <a:gd name="connsiteY2" fmla="*/ 1165042 h 4608513"/>
              <a:gd name="connsiteX3" fmla="*/ 1044894 w 8785745"/>
              <a:gd name="connsiteY3" fmla="*/ 211008 h 4608513"/>
              <a:gd name="connsiteX4" fmla="*/ 216028 w 8785745"/>
              <a:gd name="connsiteY4" fmla="*/ 210475 h 4608513"/>
              <a:gd name="connsiteX5" fmla="*/ 0 w 8785745"/>
              <a:gd name="connsiteY5" fmla="*/ 272 h 4608513"/>
              <a:gd name="connsiteX6" fmla="*/ 8785745 w 8785745"/>
              <a:gd name="connsiteY6" fmla="*/ 0 h 4608513"/>
              <a:gd name="connsiteX7" fmla="*/ 8785745 w 8785745"/>
              <a:gd name="connsiteY7" fmla="*/ 0 h 4608513"/>
              <a:gd name="connsiteX8" fmla="*/ 8785745 w 8785745"/>
              <a:gd name="connsiteY8" fmla="*/ 4608513 h 4608513"/>
              <a:gd name="connsiteX9" fmla="*/ 8785745 w 8785745"/>
              <a:gd name="connsiteY9" fmla="*/ 4608513 h 4608513"/>
              <a:gd name="connsiteX10" fmla="*/ 520 w 8785745"/>
              <a:gd name="connsiteY10" fmla="*/ 4608513 h 4608513"/>
              <a:gd name="connsiteX11" fmla="*/ 520 w 8785745"/>
              <a:gd name="connsiteY11" fmla="*/ 4608513 h 4608513"/>
              <a:gd name="connsiteX12" fmla="*/ 520 w 8785745"/>
              <a:gd name="connsiteY12" fmla="*/ 0 h 4608513"/>
              <a:gd name="connsiteX13" fmla="*/ 214464 w 8785745"/>
              <a:gd name="connsiteY13" fmla="*/ 209983 h 4608513"/>
              <a:gd name="connsiteX0" fmla="*/ 214464 w 8785745"/>
              <a:gd name="connsiteY0" fmla="*/ 209983 h 4608513"/>
              <a:gd name="connsiteX1" fmla="*/ 215329 w 8785745"/>
              <a:gd name="connsiteY1" fmla="*/ 1166401 h 4608513"/>
              <a:gd name="connsiteX2" fmla="*/ 1040535 w 8785745"/>
              <a:gd name="connsiteY2" fmla="*/ 1165042 h 4608513"/>
              <a:gd name="connsiteX3" fmla="*/ 1044894 w 8785745"/>
              <a:gd name="connsiteY3" fmla="*/ 211008 h 4608513"/>
              <a:gd name="connsiteX4" fmla="*/ 216028 w 8785745"/>
              <a:gd name="connsiteY4" fmla="*/ 210475 h 4608513"/>
              <a:gd name="connsiteX5" fmla="*/ 0 w 8785745"/>
              <a:gd name="connsiteY5" fmla="*/ 272 h 4608513"/>
              <a:gd name="connsiteX6" fmla="*/ 8785745 w 8785745"/>
              <a:gd name="connsiteY6" fmla="*/ 0 h 4608513"/>
              <a:gd name="connsiteX7" fmla="*/ 8785745 w 8785745"/>
              <a:gd name="connsiteY7" fmla="*/ 0 h 4608513"/>
              <a:gd name="connsiteX8" fmla="*/ 8785745 w 8785745"/>
              <a:gd name="connsiteY8" fmla="*/ 4608513 h 4608513"/>
              <a:gd name="connsiteX9" fmla="*/ 8785745 w 8785745"/>
              <a:gd name="connsiteY9" fmla="*/ 4608513 h 4608513"/>
              <a:gd name="connsiteX10" fmla="*/ 520 w 8785745"/>
              <a:gd name="connsiteY10" fmla="*/ 4608513 h 4608513"/>
              <a:gd name="connsiteX11" fmla="*/ 520 w 8785745"/>
              <a:gd name="connsiteY11" fmla="*/ 4608513 h 4608513"/>
              <a:gd name="connsiteX12" fmla="*/ 520 w 8785745"/>
              <a:gd name="connsiteY12" fmla="*/ 0 h 4608513"/>
              <a:gd name="connsiteX13" fmla="*/ 214464 w 8785745"/>
              <a:gd name="connsiteY13" fmla="*/ 209983 h 4608513"/>
              <a:gd name="connsiteX0" fmla="*/ 216845 w 8785745"/>
              <a:gd name="connsiteY0" fmla="*/ 217239 h 4608513"/>
              <a:gd name="connsiteX1" fmla="*/ 215329 w 8785745"/>
              <a:gd name="connsiteY1" fmla="*/ 1166401 h 4608513"/>
              <a:gd name="connsiteX2" fmla="*/ 1040535 w 8785745"/>
              <a:gd name="connsiteY2" fmla="*/ 1165042 h 4608513"/>
              <a:gd name="connsiteX3" fmla="*/ 1044894 w 8785745"/>
              <a:gd name="connsiteY3" fmla="*/ 211008 h 4608513"/>
              <a:gd name="connsiteX4" fmla="*/ 216028 w 8785745"/>
              <a:gd name="connsiteY4" fmla="*/ 210475 h 4608513"/>
              <a:gd name="connsiteX5" fmla="*/ 0 w 8785745"/>
              <a:gd name="connsiteY5" fmla="*/ 272 h 4608513"/>
              <a:gd name="connsiteX6" fmla="*/ 8785745 w 8785745"/>
              <a:gd name="connsiteY6" fmla="*/ 0 h 4608513"/>
              <a:gd name="connsiteX7" fmla="*/ 8785745 w 8785745"/>
              <a:gd name="connsiteY7" fmla="*/ 0 h 4608513"/>
              <a:gd name="connsiteX8" fmla="*/ 8785745 w 8785745"/>
              <a:gd name="connsiteY8" fmla="*/ 4608513 h 4608513"/>
              <a:gd name="connsiteX9" fmla="*/ 8785745 w 8785745"/>
              <a:gd name="connsiteY9" fmla="*/ 4608513 h 4608513"/>
              <a:gd name="connsiteX10" fmla="*/ 520 w 8785745"/>
              <a:gd name="connsiteY10" fmla="*/ 4608513 h 4608513"/>
              <a:gd name="connsiteX11" fmla="*/ 520 w 8785745"/>
              <a:gd name="connsiteY11" fmla="*/ 4608513 h 4608513"/>
              <a:gd name="connsiteX12" fmla="*/ 520 w 8785745"/>
              <a:gd name="connsiteY12" fmla="*/ 0 h 4608513"/>
              <a:gd name="connsiteX13" fmla="*/ 216845 w 8785745"/>
              <a:gd name="connsiteY13" fmla="*/ 217239 h 4608513"/>
              <a:gd name="connsiteX0" fmla="*/ 216845 w 8785745"/>
              <a:gd name="connsiteY0" fmla="*/ 222077 h 4608513"/>
              <a:gd name="connsiteX1" fmla="*/ 215329 w 8785745"/>
              <a:gd name="connsiteY1" fmla="*/ 1166401 h 4608513"/>
              <a:gd name="connsiteX2" fmla="*/ 1040535 w 8785745"/>
              <a:gd name="connsiteY2" fmla="*/ 1165042 h 4608513"/>
              <a:gd name="connsiteX3" fmla="*/ 1044894 w 8785745"/>
              <a:gd name="connsiteY3" fmla="*/ 211008 h 4608513"/>
              <a:gd name="connsiteX4" fmla="*/ 216028 w 8785745"/>
              <a:gd name="connsiteY4" fmla="*/ 210475 h 4608513"/>
              <a:gd name="connsiteX5" fmla="*/ 0 w 8785745"/>
              <a:gd name="connsiteY5" fmla="*/ 272 h 4608513"/>
              <a:gd name="connsiteX6" fmla="*/ 8785745 w 8785745"/>
              <a:gd name="connsiteY6" fmla="*/ 0 h 4608513"/>
              <a:gd name="connsiteX7" fmla="*/ 8785745 w 8785745"/>
              <a:gd name="connsiteY7" fmla="*/ 0 h 4608513"/>
              <a:gd name="connsiteX8" fmla="*/ 8785745 w 8785745"/>
              <a:gd name="connsiteY8" fmla="*/ 4608513 h 4608513"/>
              <a:gd name="connsiteX9" fmla="*/ 8785745 w 8785745"/>
              <a:gd name="connsiteY9" fmla="*/ 4608513 h 4608513"/>
              <a:gd name="connsiteX10" fmla="*/ 520 w 8785745"/>
              <a:gd name="connsiteY10" fmla="*/ 4608513 h 4608513"/>
              <a:gd name="connsiteX11" fmla="*/ 520 w 8785745"/>
              <a:gd name="connsiteY11" fmla="*/ 4608513 h 4608513"/>
              <a:gd name="connsiteX12" fmla="*/ 520 w 8785745"/>
              <a:gd name="connsiteY12" fmla="*/ 0 h 4608513"/>
              <a:gd name="connsiteX13" fmla="*/ 216845 w 8785745"/>
              <a:gd name="connsiteY13" fmla="*/ 222077 h 4608513"/>
              <a:gd name="connsiteX0" fmla="*/ 216845 w 8785745"/>
              <a:gd name="connsiteY0" fmla="*/ 222077 h 4608513"/>
              <a:gd name="connsiteX1" fmla="*/ 215329 w 8785745"/>
              <a:gd name="connsiteY1" fmla="*/ 1166401 h 4608513"/>
              <a:gd name="connsiteX2" fmla="*/ 1040535 w 8785745"/>
              <a:gd name="connsiteY2" fmla="*/ 1165042 h 4608513"/>
              <a:gd name="connsiteX3" fmla="*/ 1044894 w 8785745"/>
              <a:gd name="connsiteY3" fmla="*/ 215845 h 4608513"/>
              <a:gd name="connsiteX4" fmla="*/ 216028 w 8785745"/>
              <a:gd name="connsiteY4" fmla="*/ 210475 h 4608513"/>
              <a:gd name="connsiteX5" fmla="*/ 0 w 8785745"/>
              <a:gd name="connsiteY5" fmla="*/ 272 h 4608513"/>
              <a:gd name="connsiteX6" fmla="*/ 8785745 w 8785745"/>
              <a:gd name="connsiteY6" fmla="*/ 0 h 4608513"/>
              <a:gd name="connsiteX7" fmla="*/ 8785745 w 8785745"/>
              <a:gd name="connsiteY7" fmla="*/ 0 h 4608513"/>
              <a:gd name="connsiteX8" fmla="*/ 8785745 w 8785745"/>
              <a:gd name="connsiteY8" fmla="*/ 4608513 h 4608513"/>
              <a:gd name="connsiteX9" fmla="*/ 8785745 w 8785745"/>
              <a:gd name="connsiteY9" fmla="*/ 4608513 h 4608513"/>
              <a:gd name="connsiteX10" fmla="*/ 520 w 8785745"/>
              <a:gd name="connsiteY10" fmla="*/ 4608513 h 4608513"/>
              <a:gd name="connsiteX11" fmla="*/ 520 w 8785745"/>
              <a:gd name="connsiteY11" fmla="*/ 4608513 h 4608513"/>
              <a:gd name="connsiteX12" fmla="*/ 520 w 8785745"/>
              <a:gd name="connsiteY12" fmla="*/ 0 h 4608513"/>
              <a:gd name="connsiteX13" fmla="*/ 216845 w 8785745"/>
              <a:gd name="connsiteY13" fmla="*/ 222077 h 4608513"/>
              <a:gd name="connsiteX0" fmla="*/ 216845 w 8785745"/>
              <a:gd name="connsiteY0" fmla="*/ 222077 h 4608513"/>
              <a:gd name="connsiteX1" fmla="*/ 215329 w 8785745"/>
              <a:gd name="connsiteY1" fmla="*/ 1166401 h 4608513"/>
              <a:gd name="connsiteX2" fmla="*/ 1040535 w 8785745"/>
              <a:gd name="connsiteY2" fmla="*/ 1152948 h 4608513"/>
              <a:gd name="connsiteX3" fmla="*/ 1044894 w 8785745"/>
              <a:gd name="connsiteY3" fmla="*/ 215845 h 4608513"/>
              <a:gd name="connsiteX4" fmla="*/ 216028 w 8785745"/>
              <a:gd name="connsiteY4" fmla="*/ 210475 h 4608513"/>
              <a:gd name="connsiteX5" fmla="*/ 0 w 8785745"/>
              <a:gd name="connsiteY5" fmla="*/ 272 h 4608513"/>
              <a:gd name="connsiteX6" fmla="*/ 8785745 w 8785745"/>
              <a:gd name="connsiteY6" fmla="*/ 0 h 4608513"/>
              <a:gd name="connsiteX7" fmla="*/ 8785745 w 8785745"/>
              <a:gd name="connsiteY7" fmla="*/ 0 h 4608513"/>
              <a:gd name="connsiteX8" fmla="*/ 8785745 w 8785745"/>
              <a:gd name="connsiteY8" fmla="*/ 4608513 h 4608513"/>
              <a:gd name="connsiteX9" fmla="*/ 8785745 w 8785745"/>
              <a:gd name="connsiteY9" fmla="*/ 4608513 h 4608513"/>
              <a:gd name="connsiteX10" fmla="*/ 520 w 8785745"/>
              <a:gd name="connsiteY10" fmla="*/ 4608513 h 4608513"/>
              <a:gd name="connsiteX11" fmla="*/ 520 w 8785745"/>
              <a:gd name="connsiteY11" fmla="*/ 4608513 h 4608513"/>
              <a:gd name="connsiteX12" fmla="*/ 520 w 8785745"/>
              <a:gd name="connsiteY12" fmla="*/ 0 h 4608513"/>
              <a:gd name="connsiteX13" fmla="*/ 216845 w 8785745"/>
              <a:gd name="connsiteY13" fmla="*/ 222077 h 4608513"/>
              <a:gd name="connsiteX0" fmla="*/ 216845 w 8785745"/>
              <a:gd name="connsiteY0" fmla="*/ 222077 h 4608513"/>
              <a:gd name="connsiteX1" fmla="*/ 215329 w 8785745"/>
              <a:gd name="connsiteY1" fmla="*/ 1166401 h 4608513"/>
              <a:gd name="connsiteX2" fmla="*/ 1042916 w 8785745"/>
              <a:gd name="connsiteY2" fmla="*/ 1165042 h 4608513"/>
              <a:gd name="connsiteX3" fmla="*/ 1044894 w 8785745"/>
              <a:gd name="connsiteY3" fmla="*/ 215845 h 4608513"/>
              <a:gd name="connsiteX4" fmla="*/ 216028 w 8785745"/>
              <a:gd name="connsiteY4" fmla="*/ 210475 h 4608513"/>
              <a:gd name="connsiteX5" fmla="*/ 0 w 8785745"/>
              <a:gd name="connsiteY5" fmla="*/ 272 h 4608513"/>
              <a:gd name="connsiteX6" fmla="*/ 8785745 w 8785745"/>
              <a:gd name="connsiteY6" fmla="*/ 0 h 4608513"/>
              <a:gd name="connsiteX7" fmla="*/ 8785745 w 8785745"/>
              <a:gd name="connsiteY7" fmla="*/ 0 h 4608513"/>
              <a:gd name="connsiteX8" fmla="*/ 8785745 w 8785745"/>
              <a:gd name="connsiteY8" fmla="*/ 4608513 h 4608513"/>
              <a:gd name="connsiteX9" fmla="*/ 8785745 w 8785745"/>
              <a:gd name="connsiteY9" fmla="*/ 4608513 h 4608513"/>
              <a:gd name="connsiteX10" fmla="*/ 520 w 8785745"/>
              <a:gd name="connsiteY10" fmla="*/ 4608513 h 4608513"/>
              <a:gd name="connsiteX11" fmla="*/ 520 w 8785745"/>
              <a:gd name="connsiteY11" fmla="*/ 4608513 h 4608513"/>
              <a:gd name="connsiteX12" fmla="*/ 520 w 8785745"/>
              <a:gd name="connsiteY12" fmla="*/ 0 h 4608513"/>
              <a:gd name="connsiteX13" fmla="*/ 216845 w 8785745"/>
              <a:gd name="connsiteY13" fmla="*/ 222077 h 4608513"/>
              <a:gd name="connsiteX0" fmla="*/ 216845 w 8785745"/>
              <a:gd name="connsiteY0" fmla="*/ 222077 h 4608513"/>
              <a:gd name="connsiteX1" fmla="*/ 215329 w 8785745"/>
              <a:gd name="connsiteY1" fmla="*/ 1166401 h 4608513"/>
              <a:gd name="connsiteX2" fmla="*/ 1042916 w 8785745"/>
              <a:gd name="connsiteY2" fmla="*/ 1157786 h 4608513"/>
              <a:gd name="connsiteX3" fmla="*/ 1044894 w 8785745"/>
              <a:gd name="connsiteY3" fmla="*/ 215845 h 4608513"/>
              <a:gd name="connsiteX4" fmla="*/ 216028 w 8785745"/>
              <a:gd name="connsiteY4" fmla="*/ 210475 h 4608513"/>
              <a:gd name="connsiteX5" fmla="*/ 0 w 8785745"/>
              <a:gd name="connsiteY5" fmla="*/ 272 h 4608513"/>
              <a:gd name="connsiteX6" fmla="*/ 8785745 w 8785745"/>
              <a:gd name="connsiteY6" fmla="*/ 0 h 4608513"/>
              <a:gd name="connsiteX7" fmla="*/ 8785745 w 8785745"/>
              <a:gd name="connsiteY7" fmla="*/ 0 h 4608513"/>
              <a:gd name="connsiteX8" fmla="*/ 8785745 w 8785745"/>
              <a:gd name="connsiteY8" fmla="*/ 4608513 h 4608513"/>
              <a:gd name="connsiteX9" fmla="*/ 8785745 w 8785745"/>
              <a:gd name="connsiteY9" fmla="*/ 4608513 h 4608513"/>
              <a:gd name="connsiteX10" fmla="*/ 520 w 8785745"/>
              <a:gd name="connsiteY10" fmla="*/ 4608513 h 4608513"/>
              <a:gd name="connsiteX11" fmla="*/ 520 w 8785745"/>
              <a:gd name="connsiteY11" fmla="*/ 4608513 h 4608513"/>
              <a:gd name="connsiteX12" fmla="*/ 520 w 8785745"/>
              <a:gd name="connsiteY12" fmla="*/ 0 h 4608513"/>
              <a:gd name="connsiteX13" fmla="*/ 216845 w 8785745"/>
              <a:gd name="connsiteY13" fmla="*/ 222077 h 4608513"/>
              <a:gd name="connsiteX0" fmla="*/ 216845 w 8785745"/>
              <a:gd name="connsiteY0" fmla="*/ 222077 h 4608513"/>
              <a:gd name="connsiteX1" fmla="*/ 215329 w 8785745"/>
              <a:gd name="connsiteY1" fmla="*/ 1166401 h 4608513"/>
              <a:gd name="connsiteX2" fmla="*/ 1040535 w 8785745"/>
              <a:gd name="connsiteY2" fmla="*/ 1167461 h 4608513"/>
              <a:gd name="connsiteX3" fmla="*/ 1044894 w 8785745"/>
              <a:gd name="connsiteY3" fmla="*/ 215845 h 4608513"/>
              <a:gd name="connsiteX4" fmla="*/ 216028 w 8785745"/>
              <a:gd name="connsiteY4" fmla="*/ 210475 h 4608513"/>
              <a:gd name="connsiteX5" fmla="*/ 0 w 8785745"/>
              <a:gd name="connsiteY5" fmla="*/ 272 h 4608513"/>
              <a:gd name="connsiteX6" fmla="*/ 8785745 w 8785745"/>
              <a:gd name="connsiteY6" fmla="*/ 0 h 4608513"/>
              <a:gd name="connsiteX7" fmla="*/ 8785745 w 8785745"/>
              <a:gd name="connsiteY7" fmla="*/ 0 h 4608513"/>
              <a:gd name="connsiteX8" fmla="*/ 8785745 w 8785745"/>
              <a:gd name="connsiteY8" fmla="*/ 4608513 h 4608513"/>
              <a:gd name="connsiteX9" fmla="*/ 8785745 w 8785745"/>
              <a:gd name="connsiteY9" fmla="*/ 4608513 h 4608513"/>
              <a:gd name="connsiteX10" fmla="*/ 520 w 8785745"/>
              <a:gd name="connsiteY10" fmla="*/ 4608513 h 4608513"/>
              <a:gd name="connsiteX11" fmla="*/ 520 w 8785745"/>
              <a:gd name="connsiteY11" fmla="*/ 4608513 h 4608513"/>
              <a:gd name="connsiteX12" fmla="*/ 520 w 8785745"/>
              <a:gd name="connsiteY12" fmla="*/ 0 h 4608513"/>
              <a:gd name="connsiteX13" fmla="*/ 216845 w 8785745"/>
              <a:gd name="connsiteY13" fmla="*/ 222077 h 4608513"/>
              <a:gd name="connsiteX0" fmla="*/ 216845 w 8785745"/>
              <a:gd name="connsiteY0" fmla="*/ 222077 h 4608513"/>
              <a:gd name="connsiteX1" fmla="*/ 215329 w 8785745"/>
              <a:gd name="connsiteY1" fmla="*/ 1166401 h 4608513"/>
              <a:gd name="connsiteX2" fmla="*/ 1040535 w 8785745"/>
              <a:gd name="connsiteY2" fmla="*/ 1167461 h 4608513"/>
              <a:gd name="connsiteX3" fmla="*/ 1042513 w 8785745"/>
              <a:gd name="connsiteY3" fmla="*/ 215845 h 4608513"/>
              <a:gd name="connsiteX4" fmla="*/ 216028 w 8785745"/>
              <a:gd name="connsiteY4" fmla="*/ 210475 h 4608513"/>
              <a:gd name="connsiteX5" fmla="*/ 0 w 8785745"/>
              <a:gd name="connsiteY5" fmla="*/ 272 h 4608513"/>
              <a:gd name="connsiteX6" fmla="*/ 8785745 w 8785745"/>
              <a:gd name="connsiteY6" fmla="*/ 0 h 4608513"/>
              <a:gd name="connsiteX7" fmla="*/ 8785745 w 8785745"/>
              <a:gd name="connsiteY7" fmla="*/ 0 h 4608513"/>
              <a:gd name="connsiteX8" fmla="*/ 8785745 w 8785745"/>
              <a:gd name="connsiteY8" fmla="*/ 4608513 h 4608513"/>
              <a:gd name="connsiteX9" fmla="*/ 8785745 w 8785745"/>
              <a:gd name="connsiteY9" fmla="*/ 4608513 h 4608513"/>
              <a:gd name="connsiteX10" fmla="*/ 520 w 8785745"/>
              <a:gd name="connsiteY10" fmla="*/ 4608513 h 4608513"/>
              <a:gd name="connsiteX11" fmla="*/ 520 w 8785745"/>
              <a:gd name="connsiteY11" fmla="*/ 4608513 h 4608513"/>
              <a:gd name="connsiteX12" fmla="*/ 520 w 8785745"/>
              <a:gd name="connsiteY12" fmla="*/ 0 h 4608513"/>
              <a:gd name="connsiteX13" fmla="*/ 216845 w 8785745"/>
              <a:gd name="connsiteY13" fmla="*/ 222077 h 4608513"/>
              <a:gd name="connsiteX0" fmla="*/ 216845 w 8785745"/>
              <a:gd name="connsiteY0" fmla="*/ 222077 h 4608513"/>
              <a:gd name="connsiteX1" fmla="*/ 215329 w 8785745"/>
              <a:gd name="connsiteY1" fmla="*/ 1166401 h 4608513"/>
              <a:gd name="connsiteX2" fmla="*/ 1040535 w 8785745"/>
              <a:gd name="connsiteY2" fmla="*/ 1167461 h 4608513"/>
              <a:gd name="connsiteX3" fmla="*/ 1042513 w 8785745"/>
              <a:gd name="connsiteY3" fmla="*/ 215845 h 4608513"/>
              <a:gd name="connsiteX4" fmla="*/ 218410 w 8785745"/>
              <a:gd name="connsiteY4" fmla="*/ 222568 h 4608513"/>
              <a:gd name="connsiteX5" fmla="*/ 0 w 8785745"/>
              <a:gd name="connsiteY5" fmla="*/ 272 h 4608513"/>
              <a:gd name="connsiteX6" fmla="*/ 8785745 w 8785745"/>
              <a:gd name="connsiteY6" fmla="*/ 0 h 4608513"/>
              <a:gd name="connsiteX7" fmla="*/ 8785745 w 8785745"/>
              <a:gd name="connsiteY7" fmla="*/ 0 h 4608513"/>
              <a:gd name="connsiteX8" fmla="*/ 8785745 w 8785745"/>
              <a:gd name="connsiteY8" fmla="*/ 4608513 h 4608513"/>
              <a:gd name="connsiteX9" fmla="*/ 8785745 w 8785745"/>
              <a:gd name="connsiteY9" fmla="*/ 4608513 h 4608513"/>
              <a:gd name="connsiteX10" fmla="*/ 520 w 8785745"/>
              <a:gd name="connsiteY10" fmla="*/ 4608513 h 4608513"/>
              <a:gd name="connsiteX11" fmla="*/ 520 w 8785745"/>
              <a:gd name="connsiteY11" fmla="*/ 4608513 h 4608513"/>
              <a:gd name="connsiteX12" fmla="*/ 520 w 8785745"/>
              <a:gd name="connsiteY12" fmla="*/ 0 h 4608513"/>
              <a:gd name="connsiteX13" fmla="*/ 216845 w 8785745"/>
              <a:gd name="connsiteY13" fmla="*/ 222077 h 4608513"/>
              <a:gd name="connsiteX0" fmla="*/ 214464 w 8785745"/>
              <a:gd name="connsiteY0" fmla="*/ 222077 h 4608513"/>
              <a:gd name="connsiteX1" fmla="*/ 215329 w 8785745"/>
              <a:gd name="connsiteY1" fmla="*/ 1166401 h 4608513"/>
              <a:gd name="connsiteX2" fmla="*/ 1040535 w 8785745"/>
              <a:gd name="connsiteY2" fmla="*/ 1167461 h 4608513"/>
              <a:gd name="connsiteX3" fmla="*/ 1042513 w 8785745"/>
              <a:gd name="connsiteY3" fmla="*/ 215845 h 4608513"/>
              <a:gd name="connsiteX4" fmla="*/ 218410 w 8785745"/>
              <a:gd name="connsiteY4" fmla="*/ 222568 h 4608513"/>
              <a:gd name="connsiteX5" fmla="*/ 0 w 8785745"/>
              <a:gd name="connsiteY5" fmla="*/ 272 h 4608513"/>
              <a:gd name="connsiteX6" fmla="*/ 8785745 w 8785745"/>
              <a:gd name="connsiteY6" fmla="*/ 0 h 4608513"/>
              <a:gd name="connsiteX7" fmla="*/ 8785745 w 8785745"/>
              <a:gd name="connsiteY7" fmla="*/ 0 h 4608513"/>
              <a:gd name="connsiteX8" fmla="*/ 8785745 w 8785745"/>
              <a:gd name="connsiteY8" fmla="*/ 4608513 h 4608513"/>
              <a:gd name="connsiteX9" fmla="*/ 8785745 w 8785745"/>
              <a:gd name="connsiteY9" fmla="*/ 4608513 h 4608513"/>
              <a:gd name="connsiteX10" fmla="*/ 520 w 8785745"/>
              <a:gd name="connsiteY10" fmla="*/ 4608513 h 4608513"/>
              <a:gd name="connsiteX11" fmla="*/ 520 w 8785745"/>
              <a:gd name="connsiteY11" fmla="*/ 4608513 h 4608513"/>
              <a:gd name="connsiteX12" fmla="*/ 520 w 8785745"/>
              <a:gd name="connsiteY12" fmla="*/ 0 h 4608513"/>
              <a:gd name="connsiteX13" fmla="*/ 214464 w 8785745"/>
              <a:gd name="connsiteY13" fmla="*/ 222077 h 4608513"/>
              <a:gd name="connsiteX0" fmla="*/ 219227 w 8785745"/>
              <a:gd name="connsiteY0" fmla="*/ 219658 h 4608513"/>
              <a:gd name="connsiteX1" fmla="*/ 215329 w 8785745"/>
              <a:gd name="connsiteY1" fmla="*/ 1166401 h 4608513"/>
              <a:gd name="connsiteX2" fmla="*/ 1040535 w 8785745"/>
              <a:gd name="connsiteY2" fmla="*/ 1167461 h 4608513"/>
              <a:gd name="connsiteX3" fmla="*/ 1042513 w 8785745"/>
              <a:gd name="connsiteY3" fmla="*/ 215845 h 4608513"/>
              <a:gd name="connsiteX4" fmla="*/ 218410 w 8785745"/>
              <a:gd name="connsiteY4" fmla="*/ 222568 h 4608513"/>
              <a:gd name="connsiteX5" fmla="*/ 0 w 8785745"/>
              <a:gd name="connsiteY5" fmla="*/ 272 h 4608513"/>
              <a:gd name="connsiteX6" fmla="*/ 8785745 w 8785745"/>
              <a:gd name="connsiteY6" fmla="*/ 0 h 4608513"/>
              <a:gd name="connsiteX7" fmla="*/ 8785745 w 8785745"/>
              <a:gd name="connsiteY7" fmla="*/ 0 h 4608513"/>
              <a:gd name="connsiteX8" fmla="*/ 8785745 w 8785745"/>
              <a:gd name="connsiteY8" fmla="*/ 4608513 h 4608513"/>
              <a:gd name="connsiteX9" fmla="*/ 8785745 w 8785745"/>
              <a:gd name="connsiteY9" fmla="*/ 4608513 h 4608513"/>
              <a:gd name="connsiteX10" fmla="*/ 520 w 8785745"/>
              <a:gd name="connsiteY10" fmla="*/ 4608513 h 4608513"/>
              <a:gd name="connsiteX11" fmla="*/ 520 w 8785745"/>
              <a:gd name="connsiteY11" fmla="*/ 4608513 h 4608513"/>
              <a:gd name="connsiteX12" fmla="*/ 520 w 8785745"/>
              <a:gd name="connsiteY12" fmla="*/ 0 h 4608513"/>
              <a:gd name="connsiteX13" fmla="*/ 219227 w 8785745"/>
              <a:gd name="connsiteY13" fmla="*/ 219658 h 4608513"/>
              <a:gd name="connsiteX0" fmla="*/ 219227 w 8785745"/>
              <a:gd name="connsiteY0" fmla="*/ 188215 h 4608513"/>
              <a:gd name="connsiteX1" fmla="*/ 215329 w 8785745"/>
              <a:gd name="connsiteY1" fmla="*/ 1166401 h 4608513"/>
              <a:gd name="connsiteX2" fmla="*/ 1040535 w 8785745"/>
              <a:gd name="connsiteY2" fmla="*/ 1167461 h 4608513"/>
              <a:gd name="connsiteX3" fmla="*/ 1042513 w 8785745"/>
              <a:gd name="connsiteY3" fmla="*/ 215845 h 4608513"/>
              <a:gd name="connsiteX4" fmla="*/ 218410 w 8785745"/>
              <a:gd name="connsiteY4" fmla="*/ 222568 h 4608513"/>
              <a:gd name="connsiteX5" fmla="*/ 0 w 8785745"/>
              <a:gd name="connsiteY5" fmla="*/ 272 h 4608513"/>
              <a:gd name="connsiteX6" fmla="*/ 8785745 w 8785745"/>
              <a:gd name="connsiteY6" fmla="*/ 0 h 4608513"/>
              <a:gd name="connsiteX7" fmla="*/ 8785745 w 8785745"/>
              <a:gd name="connsiteY7" fmla="*/ 0 h 4608513"/>
              <a:gd name="connsiteX8" fmla="*/ 8785745 w 8785745"/>
              <a:gd name="connsiteY8" fmla="*/ 4608513 h 4608513"/>
              <a:gd name="connsiteX9" fmla="*/ 8785745 w 8785745"/>
              <a:gd name="connsiteY9" fmla="*/ 4608513 h 4608513"/>
              <a:gd name="connsiteX10" fmla="*/ 520 w 8785745"/>
              <a:gd name="connsiteY10" fmla="*/ 4608513 h 4608513"/>
              <a:gd name="connsiteX11" fmla="*/ 520 w 8785745"/>
              <a:gd name="connsiteY11" fmla="*/ 4608513 h 4608513"/>
              <a:gd name="connsiteX12" fmla="*/ 520 w 8785745"/>
              <a:gd name="connsiteY12" fmla="*/ 0 h 4608513"/>
              <a:gd name="connsiteX13" fmla="*/ 219227 w 8785745"/>
              <a:gd name="connsiteY13" fmla="*/ 188215 h 4608513"/>
              <a:gd name="connsiteX0" fmla="*/ 219227 w 8785745"/>
              <a:gd name="connsiteY0" fmla="*/ 188215 h 4608513"/>
              <a:gd name="connsiteX1" fmla="*/ 215329 w 8785745"/>
              <a:gd name="connsiteY1" fmla="*/ 1166401 h 4608513"/>
              <a:gd name="connsiteX2" fmla="*/ 1040535 w 8785745"/>
              <a:gd name="connsiteY2" fmla="*/ 1167461 h 4608513"/>
              <a:gd name="connsiteX3" fmla="*/ 1037750 w 8785745"/>
              <a:gd name="connsiteY3" fmla="*/ 227938 h 4608513"/>
              <a:gd name="connsiteX4" fmla="*/ 218410 w 8785745"/>
              <a:gd name="connsiteY4" fmla="*/ 222568 h 4608513"/>
              <a:gd name="connsiteX5" fmla="*/ 0 w 8785745"/>
              <a:gd name="connsiteY5" fmla="*/ 272 h 4608513"/>
              <a:gd name="connsiteX6" fmla="*/ 8785745 w 8785745"/>
              <a:gd name="connsiteY6" fmla="*/ 0 h 4608513"/>
              <a:gd name="connsiteX7" fmla="*/ 8785745 w 8785745"/>
              <a:gd name="connsiteY7" fmla="*/ 0 h 4608513"/>
              <a:gd name="connsiteX8" fmla="*/ 8785745 w 8785745"/>
              <a:gd name="connsiteY8" fmla="*/ 4608513 h 4608513"/>
              <a:gd name="connsiteX9" fmla="*/ 8785745 w 8785745"/>
              <a:gd name="connsiteY9" fmla="*/ 4608513 h 4608513"/>
              <a:gd name="connsiteX10" fmla="*/ 520 w 8785745"/>
              <a:gd name="connsiteY10" fmla="*/ 4608513 h 4608513"/>
              <a:gd name="connsiteX11" fmla="*/ 520 w 8785745"/>
              <a:gd name="connsiteY11" fmla="*/ 4608513 h 4608513"/>
              <a:gd name="connsiteX12" fmla="*/ 520 w 8785745"/>
              <a:gd name="connsiteY12" fmla="*/ 0 h 4608513"/>
              <a:gd name="connsiteX13" fmla="*/ 219227 w 8785745"/>
              <a:gd name="connsiteY13" fmla="*/ 188215 h 4608513"/>
              <a:gd name="connsiteX0" fmla="*/ 219227 w 8785745"/>
              <a:gd name="connsiteY0" fmla="*/ 188215 h 4608513"/>
              <a:gd name="connsiteX1" fmla="*/ 215329 w 8785745"/>
              <a:gd name="connsiteY1" fmla="*/ 1166401 h 4608513"/>
              <a:gd name="connsiteX2" fmla="*/ 1040535 w 8785745"/>
              <a:gd name="connsiteY2" fmla="*/ 1167461 h 4608513"/>
              <a:gd name="connsiteX3" fmla="*/ 1035368 w 8785745"/>
              <a:gd name="connsiteY3" fmla="*/ 223101 h 4608513"/>
              <a:gd name="connsiteX4" fmla="*/ 218410 w 8785745"/>
              <a:gd name="connsiteY4" fmla="*/ 222568 h 4608513"/>
              <a:gd name="connsiteX5" fmla="*/ 0 w 8785745"/>
              <a:gd name="connsiteY5" fmla="*/ 272 h 4608513"/>
              <a:gd name="connsiteX6" fmla="*/ 8785745 w 8785745"/>
              <a:gd name="connsiteY6" fmla="*/ 0 h 4608513"/>
              <a:gd name="connsiteX7" fmla="*/ 8785745 w 8785745"/>
              <a:gd name="connsiteY7" fmla="*/ 0 h 4608513"/>
              <a:gd name="connsiteX8" fmla="*/ 8785745 w 8785745"/>
              <a:gd name="connsiteY8" fmla="*/ 4608513 h 4608513"/>
              <a:gd name="connsiteX9" fmla="*/ 8785745 w 8785745"/>
              <a:gd name="connsiteY9" fmla="*/ 4608513 h 4608513"/>
              <a:gd name="connsiteX10" fmla="*/ 520 w 8785745"/>
              <a:gd name="connsiteY10" fmla="*/ 4608513 h 4608513"/>
              <a:gd name="connsiteX11" fmla="*/ 520 w 8785745"/>
              <a:gd name="connsiteY11" fmla="*/ 4608513 h 4608513"/>
              <a:gd name="connsiteX12" fmla="*/ 520 w 8785745"/>
              <a:gd name="connsiteY12" fmla="*/ 0 h 4608513"/>
              <a:gd name="connsiteX13" fmla="*/ 219227 w 8785745"/>
              <a:gd name="connsiteY13" fmla="*/ 188215 h 4608513"/>
              <a:gd name="connsiteX0" fmla="*/ 219227 w 8785745"/>
              <a:gd name="connsiteY0" fmla="*/ 188215 h 4608513"/>
              <a:gd name="connsiteX1" fmla="*/ 215329 w 8785745"/>
              <a:gd name="connsiteY1" fmla="*/ 1166401 h 4608513"/>
              <a:gd name="connsiteX2" fmla="*/ 1040535 w 8785745"/>
              <a:gd name="connsiteY2" fmla="*/ 1167461 h 4608513"/>
              <a:gd name="connsiteX3" fmla="*/ 1040131 w 8785745"/>
              <a:gd name="connsiteY3" fmla="*/ 220683 h 4608513"/>
              <a:gd name="connsiteX4" fmla="*/ 218410 w 8785745"/>
              <a:gd name="connsiteY4" fmla="*/ 222568 h 4608513"/>
              <a:gd name="connsiteX5" fmla="*/ 0 w 8785745"/>
              <a:gd name="connsiteY5" fmla="*/ 272 h 4608513"/>
              <a:gd name="connsiteX6" fmla="*/ 8785745 w 8785745"/>
              <a:gd name="connsiteY6" fmla="*/ 0 h 4608513"/>
              <a:gd name="connsiteX7" fmla="*/ 8785745 w 8785745"/>
              <a:gd name="connsiteY7" fmla="*/ 0 h 4608513"/>
              <a:gd name="connsiteX8" fmla="*/ 8785745 w 8785745"/>
              <a:gd name="connsiteY8" fmla="*/ 4608513 h 4608513"/>
              <a:gd name="connsiteX9" fmla="*/ 8785745 w 8785745"/>
              <a:gd name="connsiteY9" fmla="*/ 4608513 h 4608513"/>
              <a:gd name="connsiteX10" fmla="*/ 520 w 8785745"/>
              <a:gd name="connsiteY10" fmla="*/ 4608513 h 4608513"/>
              <a:gd name="connsiteX11" fmla="*/ 520 w 8785745"/>
              <a:gd name="connsiteY11" fmla="*/ 4608513 h 4608513"/>
              <a:gd name="connsiteX12" fmla="*/ 520 w 8785745"/>
              <a:gd name="connsiteY12" fmla="*/ 0 h 4608513"/>
              <a:gd name="connsiteX13" fmla="*/ 219227 w 8785745"/>
              <a:gd name="connsiteY13" fmla="*/ 188215 h 4608513"/>
              <a:gd name="connsiteX0" fmla="*/ 219227 w 8785745"/>
              <a:gd name="connsiteY0" fmla="*/ 226914 h 4608513"/>
              <a:gd name="connsiteX1" fmla="*/ 215329 w 8785745"/>
              <a:gd name="connsiteY1" fmla="*/ 1166401 h 4608513"/>
              <a:gd name="connsiteX2" fmla="*/ 1040535 w 8785745"/>
              <a:gd name="connsiteY2" fmla="*/ 1167461 h 4608513"/>
              <a:gd name="connsiteX3" fmla="*/ 1040131 w 8785745"/>
              <a:gd name="connsiteY3" fmla="*/ 220683 h 4608513"/>
              <a:gd name="connsiteX4" fmla="*/ 218410 w 8785745"/>
              <a:gd name="connsiteY4" fmla="*/ 222568 h 4608513"/>
              <a:gd name="connsiteX5" fmla="*/ 0 w 8785745"/>
              <a:gd name="connsiteY5" fmla="*/ 272 h 4608513"/>
              <a:gd name="connsiteX6" fmla="*/ 8785745 w 8785745"/>
              <a:gd name="connsiteY6" fmla="*/ 0 h 4608513"/>
              <a:gd name="connsiteX7" fmla="*/ 8785745 w 8785745"/>
              <a:gd name="connsiteY7" fmla="*/ 0 h 4608513"/>
              <a:gd name="connsiteX8" fmla="*/ 8785745 w 8785745"/>
              <a:gd name="connsiteY8" fmla="*/ 4608513 h 4608513"/>
              <a:gd name="connsiteX9" fmla="*/ 8785745 w 8785745"/>
              <a:gd name="connsiteY9" fmla="*/ 4608513 h 4608513"/>
              <a:gd name="connsiteX10" fmla="*/ 520 w 8785745"/>
              <a:gd name="connsiteY10" fmla="*/ 4608513 h 4608513"/>
              <a:gd name="connsiteX11" fmla="*/ 520 w 8785745"/>
              <a:gd name="connsiteY11" fmla="*/ 4608513 h 4608513"/>
              <a:gd name="connsiteX12" fmla="*/ 520 w 8785745"/>
              <a:gd name="connsiteY12" fmla="*/ 0 h 4608513"/>
              <a:gd name="connsiteX13" fmla="*/ 219227 w 8785745"/>
              <a:gd name="connsiteY13" fmla="*/ 226914 h 4608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785745" h="4608513">
                <a:moveTo>
                  <a:pt x="219227" y="226914"/>
                </a:moveTo>
                <a:cubicBezTo>
                  <a:pt x="216162" y="548577"/>
                  <a:pt x="218394" y="844738"/>
                  <a:pt x="215329" y="1166401"/>
                </a:cubicBezTo>
                <a:lnTo>
                  <a:pt x="1040535" y="1167461"/>
                </a:lnTo>
                <a:cubicBezTo>
                  <a:pt x="1041972" y="850615"/>
                  <a:pt x="1038694" y="537529"/>
                  <a:pt x="1040131" y="220683"/>
                </a:cubicBezTo>
                <a:lnTo>
                  <a:pt x="218410" y="222568"/>
                </a:lnTo>
                <a:lnTo>
                  <a:pt x="0" y="272"/>
                </a:lnTo>
                <a:lnTo>
                  <a:pt x="8785745" y="0"/>
                </a:lnTo>
                <a:lnTo>
                  <a:pt x="8785745" y="0"/>
                </a:lnTo>
                <a:lnTo>
                  <a:pt x="8785745" y="4608513"/>
                </a:lnTo>
                <a:lnTo>
                  <a:pt x="8785745" y="4608513"/>
                </a:lnTo>
                <a:lnTo>
                  <a:pt x="520" y="4608513"/>
                </a:lnTo>
                <a:lnTo>
                  <a:pt x="520" y="4608513"/>
                </a:lnTo>
                <a:lnTo>
                  <a:pt x="520" y="0"/>
                </a:lnTo>
                <a:lnTo>
                  <a:pt x="219227" y="22691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1080000" tIns="1080000" rIns="1080000" bIns="1080000" anchor="ctr" anchorCtr="1"/>
          <a:lstStyle>
            <a:lvl1pPr marL="0" indent="0" algn="ctr">
              <a:buNone/>
              <a:defRPr sz="40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6005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34956751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8ADC3E5-C1DE-4B56-AABB-41DD8B12AB94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0013" cy="120018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3629" b="0" i="0" baseline="0">
              <a:solidFill>
                <a:srgbClr val="FFFFFF"/>
              </a:solidFill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pic>
        <p:nvPicPr>
          <p:cNvPr id="16" name="Picture Placeholder 1">
            <a:extLst>
              <a:ext uri="{FF2B5EF4-FFF2-40B4-BE49-F238E27FC236}">
                <a16:creationId xmlns:a16="http://schemas.microsoft.com/office/drawing/2014/main" id="{7ED8631D-1786-4364-87B2-A0C9A675B0C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2019" y="182428"/>
            <a:ext cx="8892989" cy="481992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D485922E-E172-40DF-A19E-C3E9EE886437}"/>
              </a:ext>
            </a:extLst>
          </p:cNvPr>
          <p:cNvGrpSpPr/>
          <p:nvPr userDrawn="1"/>
        </p:nvGrpSpPr>
        <p:grpSpPr>
          <a:xfrm>
            <a:off x="342039" y="0"/>
            <a:ext cx="655848" cy="1143207"/>
            <a:chOff x="1551833" y="0"/>
            <a:chExt cx="867536" cy="151214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CE4BF45-21EC-40C3-9241-6684B1481B8C}"/>
                </a:ext>
              </a:extLst>
            </p:cNvPr>
            <p:cNvSpPr/>
            <p:nvPr/>
          </p:nvSpPr>
          <p:spPr>
            <a:xfrm>
              <a:off x="1551833" y="0"/>
              <a:ext cx="867536" cy="1512142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61"/>
            </a:p>
          </p:txBody>
        </p:sp>
        <p:pic>
          <p:nvPicPr>
            <p:cNvPr id="23" name="Picture 105">
              <a:extLst>
                <a:ext uri="{FF2B5EF4-FFF2-40B4-BE49-F238E27FC236}">
                  <a16:creationId xmlns:a16="http://schemas.microsoft.com/office/drawing/2014/main" id="{A662EFD6-FD01-40E0-B3BE-29918D5F5A7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610"/>
            <a:stretch/>
          </p:blipFill>
          <p:spPr bwMode="auto">
            <a:xfrm>
              <a:off x="1719636" y="280455"/>
              <a:ext cx="531931" cy="6372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05">
              <a:extLst>
                <a:ext uri="{FF2B5EF4-FFF2-40B4-BE49-F238E27FC236}">
                  <a16:creationId xmlns:a16="http://schemas.microsoft.com/office/drawing/2014/main" id="{97D77114-2D50-4FFF-98CF-02F19561058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694"/>
            <a:stretch/>
          </p:blipFill>
          <p:spPr bwMode="auto">
            <a:xfrm>
              <a:off x="1604799" y="872982"/>
              <a:ext cx="761604" cy="5656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342039" y="2816452"/>
            <a:ext cx="4611199" cy="829815"/>
          </a:xfrm>
          <a:prstGeom prst="rect">
            <a:avLst/>
          </a:prstGeom>
          <a:solidFill>
            <a:srgbClr val="269B48">
              <a:alpha val="90000"/>
            </a:srgbClr>
          </a:solidFill>
        </p:spPr>
        <p:txBody>
          <a:bodyPr wrap="square" lIns="217440" tIns="153720" rIns="217440" bIns="153720" rtlCol="0" anchor="ctr">
            <a:spAutoFit/>
          </a:bodyPr>
          <a:lstStyle>
            <a:lvl1pPr algn="l">
              <a:lnSpc>
                <a:spcPct val="93000"/>
              </a:lnSpc>
              <a:defRPr lang="en-US" sz="3629" b="0" cap="none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Title in Title Case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342039" y="4272220"/>
            <a:ext cx="4611199" cy="444116"/>
          </a:xfrm>
          <a:prstGeom prst="rect">
            <a:avLst/>
          </a:prstGeom>
          <a:solidFill>
            <a:srgbClr val="269B48">
              <a:alpha val="90000"/>
            </a:srgbClr>
          </a:solidFill>
        </p:spPr>
        <p:txBody>
          <a:bodyPr wrap="square" lIns="217440" tIns="153720" rIns="217440" bIns="153720" rtlCol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lang="en-US" sz="1361" dirty="0">
                <a:solidFill>
                  <a:srgbClr val="FFFFFF"/>
                </a:solidFill>
              </a:defRPr>
            </a:lvl1pPr>
            <a:lvl2pPr marL="345643" indent="0" algn="ctr">
              <a:buNone/>
              <a:defRPr sz="1512"/>
            </a:lvl2pPr>
            <a:lvl3pPr marL="691286" indent="0" algn="ctr">
              <a:buNone/>
              <a:defRPr sz="1361"/>
            </a:lvl3pPr>
            <a:lvl4pPr marL="1036930" indent="0" algn="ctr">
              <a:buNone/>
              <a:defRPr sz="1210"/>
            </a:lvl4pPr>
            <a:lvl5pPr marL="1382573" indent="0" algn="ctr">
              <a:buNone/>
              <a:defRPr sz="1210"/>
            </a:lvl5pPr>
            <a:lvl6pPr marL="1728216" indent="0" algn="ctr">
              <a:buNone/>
              <a:defRPr sz="1210"/>
            </a:lvl6pPr>
            <a:lvl7pPr marL="2073859" indent="0" algn="ctr">
              <a:buNone/>
              <a:defRPr sz="1210"/>
            </a:lvl7pPr>
            <a:lvl8pPr marL="2419502" indent="0" algn="ctr">
              <a:buNone/>
              <a:defRPr sz="1210"/>
            </a:lvl8pPr>
            <a:lvl9pPr marL="2765146" indent="0" algn="ctr">
              <a:buNone/>
              <a:defRPr sz="1210"/>
            </a:lvl9pPr>
          </a:lstStyle>
          <a:p>
            <a:pPr lvl="0"/>
            <a:r>
              <a:rPr lang="en-US"/>
              <a:t>Subtitle in sentence case</a:t>
            </a:r>
          </a:p>
        </p:txBody>
      </p:sp>
    </p:spTree>
    <p:extLst>
      <p:ext uri="{BB962C8B-B14F-4D97-AF65-F5344CB8AC3E}">
        <p14:creationId xmlns:p14="http://schemas.microsoft.com/office/powerpoint/2010/main" val="111991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B470561-A1E0-4872-8E5E-3D5CAE37D1F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6417805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7" progId="TCLayout.ActiveDocument.1">
                  <p:embed/>
                </p:oleObj>
              </mc:Choice>
              <mc:Fallback>
                <p:oleObj name="think-cell Slide" r:id="rId4" imgW="353" imgH="357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B470561-A1E0-4872-8E5E-3D5CAE37D1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 hidden="1">
            <a:extLst>
              <a:ext uri="{FF2B5EF4-FFF2-40B4-BE49-F238E27FC236}">
                <a16:creationId xmlns:a16="http://schemas.microsoft.com/office/drawing/2014/main" id="{0A6A8357-92C3-4232-B807-8120ADCFA32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0013" cy="120018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257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75978" y="304267"/>
            <a:ext cx="8260451" cy="35600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570" b="1" i="0" u="none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C3808F0-9E64-4A51-B0B9-32246F657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719"/>
          <a:stretch/>
        </p:blipFill>
        <p:spPr>
          <a:xfrm>
            <a:off x="7060576" y="141098"/>
            <a:ext cx="1980471" cy="65026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B79AD7E-3149-4D96-9244-47A4E8251261}"/>
              </a:ext>
            </a:extLst>
          </p:cNvPr>
          <p:cNvCxnSpPr>
            <a:cxnSpLocks/>
          </p:cNvCxnSpPr>
          <p:nvPr userDrawn="1"/>
        </p:nvCxnSpPr>
        <p:spPr>
          <a:xfrm>
            <a:off x="175978" y="795888"/>
            <a:ext cx="8865069" cy="0"/>
          </a:xfrm>
          <a:prstGeom prst="line">
            <a:avLst/>
          </a:prstGeom>
          <a:ln w="19050" cap="flat" cmpd="sng" algn="ctr">
            <a:solidFill>
              <a:srgbClr val="9A9A9A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18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466FAAE9-8919-47A9-810A-46E2311D969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99430138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7" progId="TCLayout.ActiveDocument.1">
                  <p:embed/>
                </p:oleObj>
              </mc:Choice>
              <mc:Fallback>
                <p:oleObj name="think-cell Slide" r:id="rId4" imgW="353" imgH="357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466FAAE9-8919-47A9-810A-46E2311D96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 hidden="1">
            <a:extLst>
              <a:ext uri="{FF2B5EF4-FFF2-40B4-BE49-F238E27FC236}">
                <a16:creationId xmlns:a16="http://schemas.microsoft.com/office/drawing/2014/main" id="{B8500858-A0DD-4BB9-810E-78957CD9353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0013" cy="120018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257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8FE3B21-3C70-4BD1-A080-B7BD33F4F9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719"/>
          <a:stretch/>
        </p:blipFill>
        <p:spPr>
          <a:xfrm>
            <a:off x="7060576" y="141098"/>
            <a:ext cx="1980471" cy="650263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4667690-A174-4A13-9769-6A900873CD5A}"/>
              </a:ext>
            </a:extLst>
          </p:cNvPr>
          <p:cNvCxnSpPr>
            <a:cxnSpLocks/>
          </p:cNvCxnSpPr>
          <p:nvPr userDrawn="1"/>
        </p:nvCxnSpPr>
        <p:spPr>
          <a:xfrm>
            <a:off x="175978" y="795888"/>
            <a:ext cx="8865069" cy="0"/>
          </a:xfrm>
          <a:prstGeom prst="line">
            <a:avLst/>
          </a:prstGeom>
          <a:ln w="19050" cap="flat" cmpd="sng" algn="ctr">
            <a:solidFill>
              <a:srgbClr val="9A9A9A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FCE4FFF-81B3-4CDA-B0A1-3363FFB22A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5978" y="304267"/>
            <a:ext cx="8260451" cy="356008"/>
          </a:xfrm>
        </p:spPr>
        <p:txBody>
          <a:bodyPr/>
          <a:lstStyle>
            <a:lvl1pPr>
              <a:defRPr sz="2570"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F54B2F8-C51F-4566-BAC0-8A0C8E5754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5978" y="1576774"/>
            <a:ext cx="8865067" cy="3091459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12">
                <a:latin typeface="+mn-lt"/>
                <a:ea typeface="+mn-ea"/>
                <a:cs typeface="+mn-cs"/>
                <a:sym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12">
                <a:latin typeface="+mn-lt"/>
                <a:ea typeface="+mn-ea"/>
                <a:cs typeface="+mn-cs"/>
                <a:sym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12">
                <a:latin typeface="+mn-lt"/>
                <a:ea typeface="+mn-ea"/>
                <a:cs typeface="+mn-cs"/>
                <a:sym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17">
                <a:latin typeface="+mn-lt"/>
                <a:ea typeface="+mn-ea"/>
                <a:cs typeface="+mn-cs"/>
                <a:sym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17">
                <a:latin typeface="+mn-lt"/>
                <a:ea typeface="+mn-ea"/>
                <a:cs typeface="+mn-cs"/>
                <a:sym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573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73575D1-DF5F-4A2C-B443-143DF390B2A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15768023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7" progId="TCLayout.ActiveDocument.1">
                  <p:embed/>
                </p:oleObj>
              </mc:Choice>
              <mc:Fallback>
                <p:oleObj name="think-cell Slide" r:id="rId3" imgW="353" imgH="357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73575D1-DF5F-4A2C-B443-143DF390B2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 userDrawn="1"/>
        </p:nvSpPr>
        <p:spPr bwMode="ltGray">
          <a:xfrm>
            <a:off x="1" y="-989"/>
            <a:ext cx="3548918" cy="5185765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9128" tIns="34564" rIns="69128" bIns="3456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756"/>
              </a:spcAft>
            </a:pPr>
            <a:endParaRPr lang="en-US" sz="907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476274" y="1167500"/>
            <a:ext cx="2609978" cy="1130848"/>
          </a:xfrm>
          <a:noFill/>
        </p:spPr>
        <p:txBody>
          <a:bodyPr wrap="square" lIns="0" tIns="0" rIns="320040" bIns="0" anchor="b">
            <a:noAutofit/>
          </a:bodyPr>
          <a:lstStyle>
            <a:lvl1pPr>
              <a:defRPr sz="2419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53067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ox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1FC0F3CC-F57A-4CB0-AFCA-F67131DDBD7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85092196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7" progId="TCLayout.ActiveDocument.1">
                  <p:embed/>
                </p:oleObj>
              </mc:Choice>
              <mc:Fallback>
                <p:oleObj name="think-cell Slide" r:id="rId4" imgW="353" imgH="357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1FC0F3CC-F57A-4CB0-AFCA-F67131DDBD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A77E9FA7-5011-4D5F-B92D-C6B5D6244CE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0013" cy="120018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4082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971252" y="2017088"/>
            <a:ext cx="7272991" cy="2420035"/>
          </a:xfrm>
          <a:prstGeom prst="rect">
            <a:avLst/>
          </a:prstGeom>
          <a:ln w="9525">
            <a:solidFill>
              <a:schemeClr val="bg1"/>
            </a:solidFill>
          </a:ln>
        </p:spPr>
        <p:txBody>
          <a:bodyPr lIns="274320" tIns="274320" rIns="274320" bIns="137160" anchor="b">
            <a:noAutofit/>
          </a:bodyPr>
          <a:lstStyle>
            <a:lvl1pPr marL="0" algn="l" defTabSz="691286" rtl="0" eaLnBrk="1" fontAlgn="auto" latinLnBrk="0" hangingPunct="1">
              <a:lnSpc>
                <a:spcPts val="4536"/>
              </a:lnSpc>
              <a:spcBef>
                <a:spcPts val="0"/>
              </a:spcBef>
              <a:spcAft>
                <a:spcPts val="0"/>
              </a:spcAft>
              <a:defRPr lang="en-US" sz="4082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sp>
        <p:nvSpPr>
          <p:cNvPr id="4" name="TextBox 3" hidden="1"/>
          <p:cNvSpPr txBox="1"/>
          <p:nvPr/>
        </p:nvSpPr>
        <p:spPr>
          <a:xfrm>
            <a:off x="8442795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59" name="Rectangle 58"/>
          <p:cNvSpPr/>
          <p:nvPr userDrawn="1"/>
        </p:nvSpPr>
        <p:spPr bwMode="white">
          <a:xfrm>
            <a:off x="971252" y="1079693"/>
            <a:ext cx="716430" cy="716458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907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77F7F8-F3E5-4976-983D-0ACF76B925F1}"/>
              </a:ext>
            </a:extLst>
          </p:cNvPr>
          <p:cNvSpPr txBox="1"/>
          <p:nvPr userDrawn="1"/>
        </p:nvSpPr>
        <p:spPr>
          <a:xfrm>
            <a:off x="8753014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715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ne">
    <p:bg bwMode="black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8EA80C3C-13F4-4554-949C-4C6887EE3D9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92814996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7" progId="TCLayout.ActiveDocument.1">
                  <p:embed/>
                </p:oleObj>
              </mc:Choice>
              <mc:Fallback>
                <p:oleObj name="think-cell Slide" r:id="rId4" imgW="353" imgH="35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8EA80C3C-13F4-4554-949C-4C6887EE3D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6AEC3DA-8DB8-4EF8-AC56-4724A11AAB74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0013" cy="120018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4082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TextBox 4" hidden="1"/>
          <p:cNvSpPr txBox="1"/>
          <p:nvPr userDrawn="1"/>
        </p:nvSpPr>
        <p:spPr>
          <a:xfrm>
            <a:off x="8442795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476273" y="2893132"/>
            <a:ext cx="8268107" cy="1543185"/>
          </a:xfrm>
        </p:spPr>
        <p:txBody>
          <a:bodyPr anchor="t">
            <a:noAutofit/>
          </a:bodyPr>
          <a:lstStyle>
            <a:lvl1pPr>
              <a:defRPr sz="4082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cxnSp>
        <p:nvCxnSpPr>
          <p:cNvPr id="148" name="Straight Connector 147"/>
          <p:cNvCxnSpPr/>
          <p:nvPr userDrawn="1"/>
        </p:nvCxnSpPr>
        <p:spPr bwMode="white">
          <a:xfrm>
            <a:off x="467881" y="2782160"/>
            <a:ext cx="8751565" cy="0"/>
          </a:xfrm>
          <a:prstGeom prst="line">
            <a:avLst/>
          </a:prstGeom>
          <a:ln w="19050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7A772D2-6CBD-482A-894E-EF5055A3BCE6}"/>
              </a:ext>
            </a:extLst>
          </p:cNvPr>
          <p:cNvSpPr txBox="1"/>
          <p:nvPr userDrawn="1"/>
        </p:nvSpPr>
        <p:spPr>
          <a:xfrm>
            <a:off x="8753014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9375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3D8CED9-6B7C-4A74-94EF-EE5F2F24E23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12209346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7" progId="TCLayout.ActiveDocument.1">
                  <p:embed/>
                </p:oleObj>
              </mc:Choice>
              <mc:Fallback>
                <p:oleObj name="think-cell Slide" r:id="rId3" imgW="353" imgH="35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3D8CED9-6B7C-4A74-94EF-EE5F2F24E2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3073093" y="0"/>
            <a:ext cx="315211" cy="5184775"/>
          </a:xfrm>
          <a:prstGeom prst="rect">
            <a:avLst/>
          </a:prstGeom>
        </p:spPr>
      </p:pic>
      <p:sp>
        <p:nvSpPr>
          <p:cNvPr id="20" name="TextBox 19" hidden="1"/>
          <p:cNvSpPr txBox="1"/>
          <p:nvPr userDrawn="1"/>
        </p:nvSpPr>
        <p:spPr>
          <a:xfrm>
            <a:off x="8442795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6" name="Rectangle 25"/>
          <p:cNvSpPr/>
          <p:nvPr userDrawn="1"/>
        </p:nvSpPr>
        <p:spPr bwMode="white">
          <a:xfrm>
            <a:off x="0" y="0"/>
            <a:ext cx="3084066" cy="51847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907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7" name="Title 4"/>
          <p:cNvSpPr>
            <a:spLocks noGrp="1"/>
          </p:cNvSpPr>
          <p:nvPr>
            <p:ph type="title" hasCustomPrompt="1"/>
          </p:nvPr>
        </p:nvSpPr>
        <p:spPr>
          <a:xfrm>
            <a:off x="476274" y="2026964"/>
            <a:ext cx="2364645" cy="1130848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19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D4E721-6E7C-4948-A4D5-02D85B945259}"/>
              </a:ext>
            </a:extLst>
          </p:cNvPr>
          <p:cNvSpPr txBox="1"/>
          <p:nvPr userDrawn="1"/>
        </p:nvSpPr>
        <p:spPr>
          <a:xfrm>
            <a:off x="8753014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2461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ighlight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10538837-DB6D-4E09-AB25-EF719B572E6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14407630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7" progId="TCLayout.ActiveDocument.1">
                  <p:embed/>
                </p:oleObj>
              </mc:Choice>
              <mc:Fallback>
                <p:oleObj name="think-cell Slide" r:id="rId3" imgW="353" imgH="35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10538837-DB6D-4E09-AB25-EF719B572E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5417124" y="0"/>
            <a:ext cx="315211" cy="5184775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0" y="0"/>
            <a:ext cx="5421924" cy="51847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907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TextBox 16" hidden="1"/>
          <p:cNvSpPr txBox="1"/>
          <p:nvPr userDrawn="1"/>
        </p:nvSpPr>
        <p:spPr>
          <a:xfrm>
            <a:off x="8442795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3" name="Title 3"/>
          <p:cNvSpPr>
            <a:spLocks noGrp="1"/>
          </p:cNvSpPr>
          <p:nvPr>
            <p:ph type="title" hasCustomPrompt="1"/>
          </p:nvPr>
        </p:nvSpPr>
        <p:spPr>
          <a:xfrm>
            <a:off x="476273" y="470848"/>
            <a:ext cx="4730076" cy="35600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570" b="1" i="0" u="none" kern="1200" spc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CF4986-98F0-4237-B2F8-FEB20A917A6C}"/>
              </a:ext>
            </a:extLst>
          </p:cNvPr>
          <p:cNvSpPr txBox="1"/>
          <p:nvPr userDrawn="1"/>
        </p:nvSpPr>
        <p:spPr>
          <a:xfrm>
            <a:off x="8753014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3375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25920B35-5CE6-4003-B070-0B99656EA31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97988124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7" progId="TCLayout.ActiveDocument.1">
                  <p:embed/>
                </p:oleObj>
              </mc:Choice>
              <mc:Fallback>
                <p:oleObj name="think-cell Slide" r:id="rId3" imgW="353" imgH="35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25920B35-5CE6-4003-B070-0B99656EA3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2775289" y="0"/>
            <a:ext cx="315211" cy="5184775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476274" y="2026964"/>
            <a:ext cx="2364645" cy="1130848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19" b="1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3085015" y="-989"/>
            <a:ext cx="6132011" cy="518576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907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TextBox 14" hidden="1"/>
          <p:cNvSpPr txBox="1"/>
          <p:nvPr userDrawn="1"/>
        </p:nvSpPr>
        <p:spPr>
          <a:xfrm>
            <a:off x="8442795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D283CE-7332-4745-974B-206FC5C92DD5}"/>
              </a:ext>
            </a:extLst>
          </p:cNvPr>
          <p:cNvSpPr txBox="1"/>
          <p:nvPr userDrawn="1"/>
        </p:nvSpPr>
        <p:spPr>
          <a:xfrm>
            <a:off x="8753014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9076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25920B35-5CE6-4003-B070-0B99656EA31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36853733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7" progId="TCLayout.ActiveDocument.1">
                  <p:embed/>
                </p:oleObj>
              </mc:Choice>
              <mc:Fallback>
                <p:oleObj name="think-cell Slide" r:id="rId3" imgW="353" imgH="35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25920B35-5CE6-4003-B070-0B99656EA3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2775289" y="0"/>
            <a:ext cx="315211" cy="5184775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476274" y="2026964"/>
            <a:ext cx="2364645" cy="1130848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19" b="1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3085015" y="-989"/>
            <a:ext cx="6132011" cy="518576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907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TextBox 14" hidden="1"/>
          <p:cNvSpPr txBox="1"/>
          <p:nvPr userDrawn="1"/>
        </p:nvSpPr>
        <p:spPr>
          <a:xfrm>
            <a:off x="8442795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D283CE-7332-4745-974B-206FC5C92DD5}"/>
              </a:ext>
            </a:extLst>
          </p:cNvPr>
          <p:cNvSpPr txBox="1"/>
          <p:nvPr userDrawn="1"/>
        </p:nvSpPr>
        <p:spPr>
          <a:xfrm>
            <a:off x="8753014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9704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alf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8C3A3AB-B22A-4E78-AAF2-B7D68186198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80714871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7" progId="TCLayout.ActiveDocument.1">
                  <p:embed/>
                </p:oleObj>
              </mc:Choice>
              <mc:Fallback>
                <p:oleObj name="think-cell Slide" r:id="rId4" imgW="353" imgH="35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8C3A3AB-B22A-4E78-AAF2-B7D6818619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2912C19-5C10-44DF-87AB-756D1F06234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0013" cy="120018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3326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4301265" y="0"/>
            <a:ext cx="315211" cy="5184775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4608512" y="0"/>
            <a:ext cx="4608513" cy="5184775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756"/>
              </a:spcAft>
            </a:pPr>
            <a:endParaRPr lang="en-US" sz="907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4605505" y="0"/>
            <a:ext cx="4611519" cy="5184775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361" baseline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76273" y="1349947"/>
            <a:ext cx="3317585" cy="2484882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3326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TextBox 14" hidden="1"/>
          <p:cNvSpPr txBox="1"/>
          <p:nvPr userDrawn="1"/>
        </p:nvSpPr>
        <p:spPr>
          <a:xfrm>
            <a:off x="8442795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605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644BA7-7C7F-4624-A75A-78EEF8AA19AB}"/>
              </a:ext>
            </a:extLst>
          </p:cNvPr>
          <p:cNvSpPr txBox="1"/>
          <p:nvPr userDrawn="1"/>
        </p:nvSpPr>
        <p:spPr>
          <a:xfrm>
            <a:off x="8753014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3743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wo third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99E504A-89E4-47DE-89D4-0157CAF9610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31040674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7" progId="TCLayout.ActiveDocument.1">
                  <p:embed/>
                </p:oleObj>
              </mc:Choice>
              <mc:Fallback>
                <p:oleObj name="think-cell Slide" r:id="rId4" imgW="353" imgH="35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99E504A-89E4-47DE-89D4-0157CAF961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2DF5B05-156E-44CF-93DA-B264334A8157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0013" cy="120018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3326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01769" y="0"/>
            <a:ext cx="315211" cy="5184775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gray">
          <a:xfrm>
            <a:off x="5911493" y="0"/>
            <a:ext cx="3305532" cy="51847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907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5911858" y="0"/>
            <a:ext cx="3305168" cy="5184775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21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476274" y="1364349"/>
            <a:ext cx="4723084" cy="2484882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326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3" name="TextBox 12" hidden="1"/>
          <p:cNvSpPr txBox="1"/>
          <p:nvPr userDrawn="1"/>
        </p:nvSpPr>
        <p:spPr>
          <a:xfrm>
            <a:off x="8442795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605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2B35CF-7EF2-4F9C-9709-A55C67A897C3}"/>
              </a:ext>
            </a:extLst>
          </p:cNvPr>
          <p:cNvSpPr txBox="1"/>
          <p:nvPr userDrawn="1"/>
        </p:nvSpPr>
        <p:spPr>
          <a:xfrm>
            <a:off x="8753014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0469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arro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3B75645-0D7F-42A5-88A8-35BC969252E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72302569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7" progId="TCLayout.ActiveDocument.1">
                  <p:embed/>
                </p:oleObj>
              </mc:Choice>
              <mc:Fallback>
                <p:oleObj name="think-cell Slide" r:id="rId4" imgW="353" imgH="35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A3B75645-0D7F-42A5-88A8-35BC969252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A48A481D-67F9-4EFD-90EC-B84F2EB2AF47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0013" cy="120018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2419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Freeform 14"/>
          <p:cNvSpPr/>
          <p:nvPr userDrawn="1"/>
        </p:nvSpPr>
        <p:spPr bwMode="ltGray">
          <a:xfrm>
            <a:off x="1152" y="990"/>
            <a:ext cx="3090721" cy="5184775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756"/>
              </a:spcAft>
            </a:pPr>
            <a:endParaRPr lang="en-US" sz="907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TextBox 11" hidden="1"/>
          <p:cNvSpPr txBox="1"/>
          <p:nvPr userDrawn="1"/>
        </p:nvSpPr>
        <p:spPr>
          <a:xfrm>
            <a:off x="8442795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BD0F91-B326-47BE-A875-91966F1E33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6273" y="2089789"/>
            <a:ext cx="1873825" cy="993643"/>
          </a:xfrm>
        </p:spPr>
        <p:txBody>
          <a:bodyPr anchor="ctr"/>
          <a:lstStyle>
            <a:lvl1pPr>
              <a:defRPr sz="2419" b="1" cap="all" baseline="0"/>
            </a:lvl1pPr>
          </a:lstStyle>
          <a:p>
            <a:pPr lvl="0"/>
            <a:r>
              <a:rPr lang="en-US"/>
              <a:t>Click to add title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093" y="2714408"/>
            <a:ext cx="1032115" cy="255758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86B84F9-45A6-420D-B328-0DCEAB1D7237}"/>
              </a:ext>
            </a:extLst>
          </p:cNvPr>
          <p:cNvSpPr txBox="1"/>
          <p:nvPr userDrawn="1"/>
        </p:nvSpPr>
        <p:spPr>
          <a:xfrm>
            <a:off x="8753014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0315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left arro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2A6C7BDA-2459-4A47-BBED-1A6064FC550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92289420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7" progId="TCLayout.ActiveDocument.1">
                  <p:embed/>
                </p:oleObj>
              </mc:Choice>
              <mc:Fallback>
                <p:oleObj name="think-cell Slide" r:id="rId4" imgW="353" imgH="357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2A6C7BDA-2459-4A47-BBED-1A6064FC55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B8A606A-23AB-435F-9FF9-9E3122B829D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0013" cy="120018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2419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Freeform 14"/>
          <p:cNvSpPr/>
          <p:nvPr userDrawn="1"/>
        </p:nvSpPr>
        <p:spPr bwMode="ltGray">
          <a:xfrm>
            <a:off x="0" y="0"/>
            <a:ext cx="3090721" cy="5184775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756"/>
              </a:spcAft>
            </a:pPr>
            <a:endParaRPr lang="en-US" sz="907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76273" y="2089789"/>
            <a:ext cx="1873825" cy="993643"/>
          </a:xfrm>
        </p:spPr>
        <p:txBody>
          <a:bodyPr anchor="ctr" anchorCtr="0">
            <a:noAutofit/>
          </a:bodyPr>
          <a:lstStyle>
            <a:lvl1pPr>
              <a:defRPr sz="2419" baseline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4" name="TextBox 13" hidden="1"/>
          <p:cNvSpPr txBox="1"/>
          <p:nvPr userDrawn="1"/>
        </p:nvSpPr>
        <p:spPr>
          <a:xfrm>
            <a:off x="8442795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1644007" y="2572602"/>
            <a:ext cx="2037139" cy="2617143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C7145E8-58AB-4E4F-9673-012D0BAFBAAF}"/>
              </a:ext>
            </a:extLst>
          </p:cNvPr>
          <p:cNvSpPr txBox="1"/>
          <p:nvPr userDrawn="1"/>
        </p:nvSpPr>
        <p:spPr>
          <a:xfrm>
            <a:off x="8753014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399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09477482"/>
              </p:ext>
            </p:extLst>
          </p:nvPr>
        </p:nvGraphicFramePr>
        <p:xfrm>
          <a:off x="1201" y="1201"/>
          <a:ext cx="1200" cy="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24" imgH="324" progId="TCLayout.ActiveDocument.1">
                  <p:embed/>
                </p:oleObj>
              </mc:Choice>
              <mc:Fallback>
                <p:oleObj name="think-cell Slide" r:id="rId3" imgW="324" imgH="32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1" y="1201"/>
                        <a:ext cx="1200" cy="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 hidden="1"/>
          <p:cNvSpPr txBox="1"/>
          <p:nvPr/>
        </p:nvSpPr>
        <p:spPr>
          <a:xfrm>
            <a:off x="8442795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605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Pentagon 3"/>
          <p:cNvSpPr/>
          <p:nvPr userDrawn="1"/>
        </p:nvSpPr>
        <p:spPr bwMode="white">
          <a:xfrm>
            <a:off x="1" y="0"/>
            <a:ext cx="4102695" cy="5184775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756"/>
              </a:spcAft>
            </a:pPr>
            <a:endParaRPr lang="en-US" sz="907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76274" y="1349947"/>
            <a:ext cx="3071007" cy="2484882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326" b="1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5" name="Picture 1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586" y="2566223"/>
            <a:ext cx="981709" cy="2700404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CC433AB-6F12-4920-BE97-C9343770D6D6}"/>
              </a:ext>
            </a:extLst>
          </p:cNvPr>
          <p:cNvSpPr txBox="1"/>
          <p:nvPr userDrawn="1"/>
        </p:nvSpPr>
        <p:spPr>
          <a:xfrm>
            <a:off x="8753014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42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one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4483640-7E3D-42DC-9004-7F3CF3D832F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42561644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7" progId="TCLayout.ActiveDocument.1">
                  <p:embed/>
                </p:oleObj>
              </mc:Choice>
              <mc:Fallback>
                <p:oleObj name="think-cell Slide" r:id="rId4" imgW="353" imgH="35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4483640-7E3D-42DC-9004-7F3CF3D832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F8BF93D-14D4-4E98-9D34-D5905AC7A75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0013" cy="120018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3326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3" name="Pentagon 3"/>
          <p:cNvSpPr/>
          <p:nvPr userDrawn="1"/>
        </p:nvSpPr>
        <p:spPr bwMode="white">
          <a:xfrm>
            <a:off x="1" y="0"/>
            <a:ext cx="4102695" cy="5184775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756"/>
              </a:spcAft>
            </a:pPr>
            <a:endParaRPr lang="en-US" sz="907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76274" y="1349947"/>
            <a:ext cx="3071007" cy="2484882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326" b="1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6" name="TextBox 15" hidden="1"/>
          <p:cNvSpPr txBox="1"/>
          <p:nvPr userDrawn="1"/>
        </p:nvSpPr>
        <p:spPr>
          <a:xfrm>
            <a:off x="8442795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2704976" y="2582786"/>
            <a:ext cx="2037139" cy="2601989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D38A284-38DC-444E-BCC1-80FCA2B390B4}"/>
              </a:ext>
            </a:extLst>
          </p:cNvPr>
          <p:cNvSpPr txBox="1"/>
          <p:nvPr userDrawn="1"/>
        </p:nvSpPr>
        <p:spPr>
          <a:xfrm>
            <a:off x="8753014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606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535409D1-1A7F-4FB8-A6A1-D359C453EFE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46864681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7" progId="TCLayout.ActiveDocument.1">
                  <p:embed/>
                </p:oleObj>
              </mc:Choice>
              <mc:Fallback>
                <p:oleObj name="think-cell Slide" r:id="rId3" imgW="353" imgH="35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535409D1-1A7F-4FB8-A6A1-D359C453EF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 hidden="1"/>
          <p:cNvSpPr txBox="1"/>
          <p:nvPr userDrawn="1"/>
        </p:nvSpPr>
        <p:spPr>
          <a:xfrm>
            <a:off x="8442795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" name="Pentagon 8"/>
          <p:cNvSpPr/>
          <p:nvPr userDrawn="1"/>
        </p:nvSpPr>
        <p:spPr bwMode="white">
          <a:xfrm>
            <a:off x="0" y="0"/>
            <a:ext cx="4810774" cy="5184775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756"/>
              </a:spcAft>
            </a:pPr>
            <a:endParaRPr lang="en-US" sz="907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476273" y="470848"/>
            <a:ext cx="3533228" cy="35600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570" b="1" i="0" u="none" kern="1200" spc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685" y="2713809"/>
            <a:ext cx="1032115" cy="255758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B19D767-8B06-4A75-AFE0-245375BF85A9}"/>
              </a:ext>
            </a:extLst>
          </p:cNvPr>
          <p:cNvSpPr txBox="1"/>
          <p:nvPr userDrawn="1"/>
        </p:nvSpPr>
        <p:spPr>
          <a:xfrm>
            <a:off x="8753014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5664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half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8D9A8252-861C-413E-9DCC-DB5DAA747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61556766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7" progId="TCLayout.ActiveDocument.1">
                  <p:embed/>
                </p:oleObj>
              </mc:Choice>
              <mc:Fallback>
                <p:oleObj name="think-cell Slide" r:id="rId3" imgW="353" imgH="35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8D9A8252-861C-413E-9DCC-DB5DAA747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entagon 8"/>
          <p:cNvSpPr/>
          <p:nvPr userDrawn="1"/>
        </p:nvSpPr>
        <p:spPr bwMode="white">
          <a:xfrm>
            <a:off x="0" y="0"/>
            <a:ext cx="4810774" cy="5184775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756"/>
              </a:spcAft>
            </a:pPr>
            <a:endParaRPr lang="en-US" sz="907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476273" y="470848"/>
            <a:ext cx="3533228" cy="35600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570" b="1" i="0" u="none" kern="1200" spc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3" name="TextBox 12" hidden="1"/>
          <p:cNvSpPr txBox="1"/>
          <p:nvPr userDrawn="1"/>
        </p:nvSpPr>
        <p:spPr>
          <a:xfrm>
            <a:off x="8442795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3371844" y="2576362"/>
            <a:ext cx="2037139" cy="2613217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E476042-7553-4376-AFF8-704A8EB5A93A}"/>
              </a:ext>
            </a:extLst>
          </p:cNvPr>
          <p:cNvSpPr txBox="1"/>
          <p:nvPr userDrawn="1"/>
        </p:nvSpPr>
        <p:spPr>
          <a:xfrm>
            <a:off x="8753014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729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14F44CA1-4557-4683-BF1E-07A66B01519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90238436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7" progId="TCLayout.ActiveDocument.1">
                  <p:embed/>
                </p:oleObj>
              </mc:Choice>
              <mc:Fallback>
                <p:oleObj name="think-cell Slide" r:id="rId3" imgW="353" imgH="35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14F44CA1-4557-4683-BF1E-07A66B0151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0" y="0"/>
            <a:ext cx="6385269" cy="5184775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756"/>
              </a:spcAft>
            </a:pPr>
            <a:endParaRPr lang="en-US" sz="907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TextBox 14" hidden="1"/>
          <p:cNvSpPr txBox="1"/>
          <p:nvPr userDrawn="1"/>
        </p:nvSpPr>
        <p:spPr>
          <a:xfrm>
            <a:off x="8442795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476273" y="470848"/>
            <a:ext cx="4730076" cy="35600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570" b="1" i="0" u="none" kern="1200" spc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pic>
        <p:nvPicPr>
          <p:cNvPr id="16" name="Picture 15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618" y="2713809"/>
            <a:ext cx="1032115" cy="255758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1CB354E-049E-4041-99DF-C568D3B3DF44}"/>
              </a:ext>
            </a:extLst>
          </p:cNvPr>
          <p:cNvSpPr txBox="1"/>
          <p:nvPr userDrawn="1"/>
        </p:nvSpPr>
        <p:spPr>
          <a:xfrm>
            <a:off x="8753014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3743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two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23F8840C-250E-4DC9-AD84-0613F33CC85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41340685"/>
              </p:ext>
            </p:extLst>
          </p:nvPr>
        </p:nvGraphicFramePr>
        <p:xfrm>
          <a:off x="1200" y="1200"/>
          <a:ext cx="1201" cy="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7" progId="TCLayout.ActiveDocument.1">
                  <p:embed/>
                </p:oleObj>
              </mc:Choice>
              <mc:Fallback>
                <p:oleObj name="think-cell Slide" r:id="rId3" imgW="353" imgH="35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23F8840C-250E-4DC9-AD84-0613F33CC8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0" y="1200"/>
                        <a:ext cx="1201" cy="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0" y="0"/>
            <a:ext cx="6385269" cy="5184775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756"/>
              </a:spcAft>
            </a:pPr>
            <a:endParaRPr lang="en-US" sz="907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476273" y="470848"/>
            <a:ext cx="4730076" cy="35600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570" b="1" i="0" u="none" kern="1200" spc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8" name="TextBox 17" hidden="1"/>
          <p:cNvSpPr txBox="1"/>
          <p:nvPr userDrawn="1"/>
        </p:nvSpPr>
        <p:spPr>
          <a:xfrm>
            <a:off x="8442795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965059" y="2576362"/>
            <a:ext cx="2037139" cy="2613217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EA0AB3B-AAEA-4D78-96D5-999412D98A5E}"/>
              </a:ext>
            </a:extLst>
          </p:cNvPr>
          <p:cNvSpPr txBox="1"/>
          <p:nvPr userDrawn="1"/>
        </p:nvSpPr>
        <p:spPr>
          <a:xfrm>
            <a:off x="8753014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6584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oleObject" Target="../embeddings/oleObject1.bin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61" Type="http://schemas.openxmlformats.org/officeDocument/2006/relationships/slideLayout" Target="../slideLayouts/slideLayout61.xml"/><Relationship Id="rId82" Type="http://schemas.openxmlformats.org/officeDocument/2006/relationships/tags" Target="../tags/tag1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22.xml"/><Relationship Id="rId47" Type="http://schemas.openxmlformats.org/officeDocument/2006/relationships/slideLayout" Target="../slideLayouts/slideLayout127.xml"/><Relationship Id="rId63" Type="http://schemas.openxmlformats.org/officeDocument/2006/relationships/slideLayout" Target="../slideLayouts/slideLayout143.xml"/><Relationship Id="rId68" Type="http://schemas.openxmlformats.org/officeDocument/2006/relationships/slideLayout" Target="../slideLayouts/slideLayout148.xml"/><Relationship Id="rId1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91.xml"/><Relationship Id="rId24" Type="http://schemas.openxmlformats.org/officeDocument/2006/relationships/slideLayout" Target="../slideLayouts/slideLayout104.xml"/><Relationship Id="rId32" Type="http://schemas.openxmlformats.org/officeDocument/2006/relationships/slideLayout" Target="../slideLayouts/slideLayout112.xml"/><Relationship Id="rId37" Type="http://schemas.openxmlformats.org/officeDocument/2006/relationships/slideLayout" Target="../slideLayouts/slideLayout117.xml"/><Relationship Id="rId40" Type="http://schemas.openxmlformats.org/officeDocument/2006/relationships/slideLayout" Target="../slideLayouts/slideLayout120.xml"/><Relationship Id="rId45" Type="http://schemas.openxmlformats.org/officeDocument/2006/relationships/slideLayout" Target="../slideLayouts/slideLayout125.xml"/><Relationship Id="rId53" Type="http://schemas.openxmlformats.org/officeDocument/2006/relationships/slideLayout" Target="../slideLayouts/slideLayout133.xml"/><Relationship Id="rId58" Type="http://schemas.openxmlformats.org/officeDocument/2006/relationships/slideLayout" Target="../slideLayouts/slideLayout138.xml"/><Relationship Id="rId66" Type="http://schemas.openxmlformats.org/officeDocument/2006/relationships/slideLayout" Target="../slideLayouts/slideLayout146.xml"/><Relationship Id="rId74" Type="http://schemas.openxmlformats.org/officeDocument/2006/relationships/tags" Target="../tags/tag117.xml"/><Relationship Id="rId5" Type="http://schemas.openxmlformats.org/officeDocument/2006/relationships/slideLayout" Target="../slideLayouts/slideLayout85.xml"/><Relationship Id="rId61" Type="http://schemas.openxmlformats.org/officeDocument/2006/relationships/slideLayout" Target="../slideLayouts/slideLayout141.xml"/><Relationship Id="rId19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94.xml"/><Relationship Id="rId22" Type="http://schemas.openxmlformats.org/officeDocument/2006/relationships/slideLayout" Target="../slideLayouts/slideLayout102.xml"/><Relationship Id="rId27" Type="http://schemas.openxmlformats.org/officeDocument/2006/relationships/slideLayout" Target="../slideLayouts/slideLayout107.xml"/><Relationship Id="rId30" Type="http://schemas.openxmlformats.org/officeDocument/2006/relationships/slideLayout" Target="../slideLayouts/slideLayout110.xml"/><Relationship Id="rId35" Type="http://schemas.openxmlformats.org/officeDocument/2006/relationships/slideLayout" Target="../slideLayouts/slideLayout115.xml"/><Relationship Id="rId43" Type="http://schemas.openxmlformats.org/officeDocument/2006/relationships/slideLayout" Target="../slideLayouts/slideLayout123.xml"/><Relationship Id="rId48" Type="http://schemas.openxmlformats.org/officeDocument/2006/relationships/slideLayout" Target="../slideLayouts/slideLayout128.xml"/><Relationship Id="rId56" Type="http://schemas.openxmlformats.org/officeDocument/2006/relationships/slideLayout" Target="../slideLayouts/slideLayout136.xml"/><Relationship Id="rId64" Type="http://schemas.openxmlformats.org/officeDocument/2006/relationships/slideLayout" Target="../slideLayouts/slideLayout144.xml"/><Relationship Id="rId69" Type="http://schemas.openxmlformats.org/officeDocument/2006/relationships/slideLayout" Target="../slideLayouts/slideLayout149.xml"/><Relationship Id="rId77" Type="http://schemas.openxmlformats.org/officeDocument/2006/relationships/image" Target="../media/image1.emf"/><Relationship Id="rId8" Type="http://schemas.openxmlformats.org/officeDocument/2006/relationships/slideLayout" Target="../slideLayouts/slideLayout88.xml"/><Relationship Id="rId51" Type="http://schemas.openxmlformats.org/officeDocument/2006/relationships/slideLayout" Target="../slideLayouts/slideLayout131.xml"/><Relationship Id="rId72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92.xml"/><Relationship Id="rId17" Type="http://schemas.openxmlformats.org/officeDocument/2006/relationships/slideLayout" Target="../slideLayouts/slideLayout97.xml"/><Relationship Id="rId25" Type="http://schemas.openxmlformats.org/officeDocument/2006/relationships/slideLayout" Target="../slideLayouts/slideLayout105.xml"/><Relationship Id="rId33" Type="http://schemas.openxmlformats.org/officeDocument/2006/relationships/slideLayout" Target="../slideLayouts/slideLayout113.xml"/><Relationship Id="rId38" Type="http://schemas.openxmlformats.org/officeDocument/2006/relationships/slideLayout" Target="../slideLayouts/slideLayout118.xml"/><Relationship Id="rId46" Type="http://schemas.openxmlformats.org/officeDocument/2006/relationships/slideLayout" Target="../slideLayouts/slideLayout126.xml"/><Relationship Id="rId59" Type="http://schemas.openxmlformats.org/officeDocument/2006/relationships/slideLayout" Target="../slideLayouts/slideLayout139.xml"/><Relationship Id="rId67" Type="http://schemas.openxmlformats.org/officeDocument/2006/relationships/slideLayout" Target="../slideLayouts/slideLayout147.xml"/><Relationship Id="rId20" Type="http://schemas.openxmlformats.org/officeDocument/2006/relationships/slideLayout" Target="../slideLayouts/slideLayout100.xml"/><Relationship Id="rId41" Type="http://schemas.openxmlformats.org/officeDocument/2006/relationships/slideLayout" Target="../slideLayouts/slideLayout121.xml"/><Relationship Id="rId54" Type="http://schemas.openxmlformats.org/officeDocument/2006/relationships/slideLayout" Target="../slideLayouts/slideLayout134.xml"/><Relationship Id="rId62" Type="http://schemas.openxmlformats.org/officeDocument/2006/relationships/slideLayout" Target="../slideLayouts/slideLayout142.xml"/><Relationship Id="rId70" Type="http://schemas.openxmlformats.org/officeDocument/2006/relationships/slideLayout" Target="../slideLayouts/slideLayout150.xml"/><Relationship Id="rId75" Type="http://schemas.openxmlformats.org/officeDocument/2006/relationships/tags" Target="../tags/tag118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5.xml"/><Relationship Id="rId23" Type="http://schemas.openxmlformats.org/officeDocument/2006/relationships/slideLayout" Target="../slideLayouts/slideLayout103.xml"/><Relationship Id="rId28" Type="http://schemas.openxmlformats.org/officeDocument/2006/relationships/slideLayout" Target="../slideLayouts/slideLayout108.xml"/><Relationship Id="rId36" Type="http://schemas.openxmlformats.org/officeDocument/2006/relationships/slideLayout" Target="../slideLayouts/slideLayout116.xml"/><Relationship Id="rId49" Type="http://schemas.openxmlformats.org/officeDocument/2006/relationships/slideLayout" Target="../slideLayouts/slideLayout129.xml"/><Relationship Id="rId57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90.xml"/><Relationship Id="rId31" Type="http://schemas.openxmlformats.org/officeDocument/2006/relationships/slideLayout" Target="../slideLayouts/slideLayout111.xml"/><Relationship Id="rId44" Type="http://schemas.openxmlformats.org/officeDocument/2006/relationships/slideLayout" Target="../slideLayouts/slideLayout124.xml"/><Relationship Id="rId52" Type="http://schemas.openxmlformats.org/officeDocument/2006/relationships/slideLayout" Target="../slideLayouts/slideLayout132.xml"/><Relationship Id="rId60" Type="http://schemas.openxmlformats.org/officeDocument/2006/relationships/slideLayout" Target="../slideLayouts/slideLayout140.xml"/><Relationship Id="rId65" Type="http://schemas.openxmlformats.org/officeDocument/2006/relationships/slideLayout" Target="../slideLayouts/slideLayout145.xml"/><Relationship Id="rId73" Type="http://schemas.openxmlformats.org/officeDocument/2006/relationships/theme" Target="../theme/theme2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3.xml"/><Relationship Id="rId18" Type="http://schemas.openxmlformats.org/officeDocument/2006/relationships/slideLayout" Target="../slideLayouts/slideLayout98.xml"/><Relationship Id="rId39" Type="http://schemas.openxmlformats.org/officeDocument/2006/relationships/slideLayout" Target="../slideLayouts/slideLayout119.xml"/><Relationship Id="rId34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30.xml"/><Relationship Id="rId55" Type="http://schemas.openxmlformats.org/officeDocument/2006/relationships/slideLayout" Target="../slideLayouts/slideLayout135.xml"/><Relationship Id="rId76" Type="http://schemas.openxmlformats.org/officeDocument/2006/relationships/oleObject" Target="../embeddings/oleObject1.bin"/><Relationship Id="rId7" Type="http://schemas.openxmlformats.org/officeDocument/2006/relationships/slideLayout" Target="../slideLayouts/slideLayout87.xml"/><Relationship Id="rId71" Type="http://schemas.openxmlformats.org/officeDocument/2006/relationships/slideLayout" Target="../slideLayouts/slideLayout151.xml"/><Relationship Id="rId2" Type="http://schemas.openxmlformats.org/officeDocument/2006/relationships/slideLayout" Target="../slideLayouts/slideLayout82.xml"/><Relationship Id="rId29" Type="http://schemas.openxmlformats.org/officeDocument/2006/relationships/slideLayout" Target="../slideLayouts/slideLayout109.xml"/></Relationships>
</file>

<file path=ppt/slideMasters/_rels/slideMaster3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178.xml"/><Relationship Id="rId21" Type="http://schemas.openxmlformats.org/officeDocument/2006/relationships/slideLayout" Target="../slideLayouts/slideLayout173.xml"/><Relationship Id="rId42" Type="http://schemas.openxmlformats.org/officeDocument/2006/relationships/slideLayout" Target="../slideLayouts/slideLayout194.xml"/><Relationship Id="rId47" Type="http://schemas.openxmlformats.org/officeDocument/2006/relationships/slideLayout" Target="../slideLayouts/slideLayout199.xml"/><Relationship Id="rId63" Type="http://schemas.openxmlformats.org/officeDocument/2006/relationships/slideLayout" Target="../slideLayouts/slideLayout215.xml"/><Relationship Id="rId68" Type="http://schemas.openxmlformats.org/officeDocument/2006/relationships/slideLayout" Target="../slideLayouts/slideLayout220.xml"/><Relationship Id="rId16" Type="http://schemas.openxmlformats.org/officeDocument/2006/relationships/slideLayout" Target="../slideLayouts/slideLayout168.xml"/><Relationship Id="rId11" Type="http://schemas.openxmlformats.org/officeDocument/2006/relationships/slideLayout" Target="../slideLayouts/slideLayout163.xml"/><Relationship Id="rId24" Type="http://schemas.openxmlformats.org/officeDocument/2006/relationships/slideLayout" Target="../slideLayouts/slideLayout176.xml"/><Relationship Id="rId32" Type="http://schemas.openxmlformats.org/officeDocument/2006/relationships/slideLayout" Target="../slideLayouts/slideLayout184.xml"/><Relationship Id="rId37" Type="http://schemas.openxmlformats.org/officeDocument/2006/relationships/slideLayout" Target="../slideLayouts/slideLayout189.xml"/><Relationship Id="rId40" Type="http://schemas.openxmlformats.org/officeDocument/2006/relationships/slideLayout" Target="../slideLayouts/slideLayout192.xml"/><Relationship Id="rId45" Type="http://schemas.openxmlformats.org/officeDocument/2006/relationships/slideLayout" Target="../slideLayouts/slideLayout197.xml"/><Relationship Id="rId53" Type="http://schemas.openxmlformats.org/officeDocument/2006/relationships/slideLayout" Target="../slideLayouts/slideLayout205.xml"/><Relationship Id="rId58" Type="http://schemas.openxmlformats.org/officeDocument/2006/relationships/slideLayout" Target="../slideLayouts/slideLayout210.xml"/><Relationship Id="rId66" Type="http://schemas.openxmlformats.org/officeDocument/2006/relationships/slideLayout" Target="../slideLayouts/slideLayout218.xml"/><Relationship Id="rId74" Type="http://schemas.openxmlformats.org/officeDocument/2006/relationships/tags" Target="../tags/tag233.xml"/><Relationship Id="rId5" Type="http://schemas.openxmlformats.org/officeDocument/2006/relationships/slideLayout" Target="../slideLayouts/slideLayout157.xml"/><Relationship Id="rId61" Type="http://schemas.openxmlformats.org/officeDocument/2006/relationships/slideLayout" Target="../slideLayouts/slideLayout213.xml"/><Relationship Id="rId19" Type="http://schemas.openxmlformats.org/officeDocument/2006/relationships/slideLayout" Target="../slideLayouts/slideLayout171.xml"/><Relationship Id="rId14" Type="http://schemas.openxmlformats.org/officeDocument/2006/relationships/slideLayout" Target="../slideLayouts/slideLayout166.xml"/><Relationship Id="rId22" Type="http://schemas.openxmlformats.org/officeDocument/2006/relationships/slideLayout" Target="../slideLayouts/slideLayout174.xml"/><Relationship Id="rId27" Type="http://schemas.openxmlformats.org/officeDocument/2006/relationships/slideLayout" Target="../slideLayouts/slideLayout179.xml"/><Relationship Id="rId30" Type="http://schemas.openxmlformats.org/officeDocument/2006/relationships/slideLayout" Target="../slideLayouts/slideLayout182.xml"/><Relationship Id="rId35" Type="http://schemas.openxmlformats.org/officeDocument/2006/relationships/slideLayout" Target="../slideLayouts/slideLayout187.xml"/><Relationship Id="rId43" Type="http://schemas.openxmlformats.org/officeDocument/2006/relationships/slideLayout" Target="../slideLayouts/slideLayout195.xml"/><Relationship Id="rId48" Type="http://schemas.openxmlformats.org/officeDocument/2006/relationships/slideLayout" Target="../slideLayouts/slideLayout200.xml"/><Relationship Id="rId56" Type="http://schemas.openxmlformats.org/officeDocument/2006/relationships/slideLayout" Target="../slideLayouts/slideLayout208.xml"/><Relationship Id="rId64" Type="http://schemas.openxmlformats.org/officeDocument/2006/relationships/slideLayout" Target="../slideLayouts/slideLayout216.xml"/><Relationship Id="rId69" Type="http://schemas.openxmlformats.org/officeDocument/2006/relationships/slideLayout" Target="../slideLayouts/slideLayout221.xml"/><Relationship Id="rId77" Type="http://schemas.openxmlformats.org/officeDocument/2006/relationships/image" Target="../media/image1.emf"/><Relationship Id="rId8" Type="http://schemas.openxmlformats.org/officeDocument/2006/relationships/slideLayout" Target="../slideLayouts/slideLayout160.xml"/><Relationship Id="rId51" Type="http://schemas.openxmlformats.org/officeDocument/2006/relationships/slideLayout" Target="../slideLayouts/slideLayout203.xml"/><Relationship Id="rId72" Type="http://schemas.openxmlformats.org/officeDocument/2006/relationships/slideLayout" Target="../slideLayouts/slideLayout224.xml"/><Relationship Id="rId3" Type="http://schemas.openxmlformats.org/officeDocument/2006/relationships/slideLayout" Target="../slideLayouts/slideLayout155.xml"/><Relationship Id="rId12" Type="http://schemas.openxmlformats.org/officeDocument/2006/relationships/slideLayout" Target="../slideLayouts/slideLayout164.xml"/><Relationship Id="rId17" Type="http://schemas.openxmlformats.org/officeDocument/2006/relationships/slideLayout" Target="../slideLayouts/slideLayout169.xml"/><Relationship Id="rId25" Type="http://schemas.openxmlformats.org/officeDocument/2006/relationships/slideLayout" Target="../slideLayouts/slideLayout177.xml"/><Relationship Id="rId33" Type="http://schemas.openxmlformats.org/officeDocument/2006/relationships/slideLayout" Target="../slideLayouts/slideLayout185.xml"/><Relationship Id="rId38" Type="http://schemas.openxmlformats.org/officeDocument/2006/relationships/slideLayout" Target="../slideLayouts/slideLayout190.xml"/><Relationship Id="rId46" Type="http://schemas.openxmlformats.org/officeDocument/2006/relationships/slideLayout" Target="../slideLayouts/slideLayout198.xml"/><Relationship Id="rId59" Type="http://schemas.openxmlformats.org/officeDocument/2006/relationships/slideLayout" Target="../slideLayouts/slideLayout211.xml"/><Relationship Id="rId67" Type="http://schemas.openxmlformats.org/officeDocument/2006/relationships/slideLayout" Target="../slideLayouts/slideLayout219.xml"/><Relationship Id="rId20" Type="http://schemas.openxmlformats.org/officeDocument/2006/relationships/slideLayout" Target="../slideLayouts/slideLayout172.xml"/><Relationship Id="rId41" Type="http://schemas.openxmlformats.org/officeDocument/2006/relationships/slideLayout" Target="../slideLayouts/slideLayout193.xml"/><Relationship Id="rId54" Type="http://schemas.openxmlformats.org/officeDocument/2006/relationships/slideLayout" Target="../slideLayouts/slideLayout206.xml"/><Relationship Id="rId62" Type="http://schemas.openxmlformats.org/officeDocument/2006/relationships/slideLayout" Target="../slideLayouts/slideLayout214.xml"/><Relationship Id="rId70" Type="http://schemas.openxmlformats.org/officeDocument/2006/relationships/slideLayout" Target="../slideLayouts/slideLayout222.xml"/><Relationship Id="rId75" Type="http://schemas.openxmlformats.org/officeDocument/2006/relationships/tags" Target="../tags/tag234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5" Type="http://schemas.openxmlformats.org/officeDocument/2006/relationships/slideLayout" Target="../slideLayouts/slideLayout167.xml"/><Relationship Id="rId23" Type="http://schemas.openxmlformats.org/officeDocument/2006/relationships/slideLayout" Target="../slideLayouts/slideLayout175.xml"/><Relationship Id="rId28" Type="http://schemas.openxmlformats.org/officeDocument/2006/relationships/slideLayout" Target="../slideLayouts/slideLayout180.xml"/><Relationship Id="rId36" Type="http://schemas.openxmlformats.org/officeDocument/2006/relationships/slideLayout" Target="../slideLayouts/slideLayout188.xml"/><Relationship Id="rId49" Type="http://schemas.openxmlformats.org/officeDocument/2006/relationships/slideLayout" Target="../slideLayouts/slideLayout201.xml"/><Relationship Id="rId57" Type="http://schemas.openxmlformats.org/officeDocument/2006/relationships/slideLayout" Target="../slideLayouts/slideLayout209.xml"/><Relationship Id="rId10" Type="http://schemas.openxmlformats.org/officeDocument/2006/relationships/slideLayout" Target="../slideLayouts/slideLayout162.xml"/><Relationship Id="rId31" Type="http://schemas.openxmlformats.org/officeDocument/2006/relationships/slideLayout" Target="../slideLayouts/slideLayout183.xml"/><Relationship Id="rId44" Type="http://schemas.openxmlformats.org/officeDocument/2006/relationships/slideLayout" Target="../slideLayouts/slideLayout196.xml"/><Relationship Id="rId52" Type="http://schemas.openxmlformats.org/officeDocument/2006/relationships/slideLayout" Target="../slideLayouts/slideLayout204.xml"/><Relationship Id="rId60" Type="http://schemas.openxmlformats.org/officeDocument/2006/relationships/slideLayout" Target="../slideLayouts/slideLayout212.xml"/><Relationship Id="rId65" Type="http://schemas.openxmlformats.org/officeDocument/2006/relationships/slideLayout" Target="../slideLayouts/slideLayout217.xml"/><Relationship Id="rId73" Type="http://schemas.openxmlformats.org/officeDocument/2006/relationships/theme" Target="../theme/theme3.xml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Relationship Id="rId13" Type="http://schemas.openxmlformats.org/officeDocument/2006/relationships/slideLayout" Target="../slideLayouts/slideLayout165.xml"/><Relationship Id="rId18" Type="http://schemas.openxmlformats.org/officeDocument/2006/relationships/slideLayout" Target="../slideLayouts/slideLayout170.xml"/><Relationship Id="rId39" Type="http://schemas.openxmlformats.org/officeDocument/2006/relationships/slideLayout" Target="../slideLayouts/slideLayout191.xml"/><Relationship Id="rId34" Type="http://schemas.openxmlformats.org/officeDocument/2006/relationships/slideLayout" Target="../slideLayouts/slideLayout186.xml"/><Relationship Id="rId50" Type="http://schemas.openxmlformats.org/officeDocument/2006/relationships/slideLayout" Target="../slideLayouts/slideLayout202.xml"/><Relationship Id="rId55" Type="http://schemas.openxmlformats.org/officeDocument/2006/relationships/slideLayout" Target="../slideLayouts/slideLayout207.xml"/><Relationship Id="rId76" Type="http://schemas.openxmlformats.org/officeDocument/2006/relationships/oleObject" Target="../embeddings/oleObject1.bin"/><Relationship Id="rId7" Type="http://schemas.openxmlformats.org/officeDocument/2006/relationships/slideLayout" Target="../slideLayouts/slideLayout159.xml"/><Relationship Id="rId71" Type="http://schemas.openxmlformats.org/officeDocument/2006/relationships/slideLayout" Target="../slideLayouts/slideLayout223.xml"/><Relationship Id="rId2" Type="http://schemas.openxmlformats.org/officeDocument/2006/relationships/slideLayout" Target="../slideLayouts/slideLayout154.xml"/><Relationship Id="rId29" Type="http://schemas.openxmlformats.org/officeDocument/2006/relationships/slideLayout" Target="../slideLayouts/slideLayout1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82"/>
            </p:custDataLst>
            <p:extLst>
              <p:ext uri="{D42A27DB-BD31-4B8C-83A1-F6EECF244321}">
                <p14:modId xmlns:p14="http://schemas.microsoft.com/office/powerpoint/2010/main" val="1834003248"/>
              </p:ext>
            </p:extLst>
          </p:nvPr>
        </p:nvGraphicFramePr>
        <p:xfrm>
          <a:off x="1201" y="1201"/>
          <a:ext cx="1200" cy="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4" imgW="270" imgH="270" progId="TCLayout.ActiveDocument.1">
                  <p:embed/>
                </p:oleObj>
              </mc:Choice>
              <mc:Fallback>
                <p:oleObj name="think-cell Slide" r:id="rId8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85"/>
                      <a:stretch>
                        <a:fillRect/>
                      </a:stretch>
                    </p:blipFill>
                    <p:spPr>
                      <a:xfrm>
                        <a:off x="1201" y="1201"/>
                        <a:ext cx="1200" cy="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CB30DD1D-AFDC-4509-AD85-A7E1DC9AE856}"/>
              </a:ext>
            </a:extLst>
          </p:cNvPr>
          <p:cNvSpPr/>
          <p:nvPr userDrawn="1">
            <p:custDataLst>
              <p:tags r:id="rId83"/>
            </p:custDataLst>
          </p:nvPr>
        </p:nvSpPr>
        <p:spPr>
          <a:xfrm>
            <a:off x="0" y="0"/>
            <a:ext cx="120013" cy="120018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1814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75978" y="470849"/>
            <a:ext cx="8865069" cy="25130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add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75978" y="1380206"/>
            <a:ext cx="8865069" cy="32896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Level six</a:t>
            </a:r>
          </a:p>
          <a:p>
            <a:pPr lvl="6"/>
            <a:r>
              <a:rPr lang="en-US"/>
              <a:t>Level seven</a:t>
            </a:r>
          </a:p>
          <a:p>
            <a:pPr lvl="7"/>
            <a:r>
              <a:rPr lang="en-US"/>
              <a:t>Level eight</a:t>
            </a:r>
          </a:p>
          <a:p>
            <a:pPr lvl="8"/>
            <a:r>
              <a:rPr lang="en-US"/>
              <a:t>Level nine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2D2B37-1E41-454B-B49C-A3105C52669E}"/>
              </a:ext>
            </a:extLst>
          </p:cNvPr>
          <p:cNvSpPr txBox="1"/>
          <p:nvPr userDrawn="1"/>
        </p:nvSpPr>
        <p:spPr>
          <a:xfrm>
            <a:off x="8753014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36587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  <p:sldLayoutId id="2147483780" r:id="rId18"/>
    <p:sldLayoutId id="2147483781" r:id="rId19"/>
    <p:sldLayoutId id="2147483782" r:id="rId20"/>
    <p:sldLayoutId id="2147483783" r:id="rId21"/>
    <p:sldLayoutId id="2147483784" r:id="rId22"/>
    <p:sldLayoutId id="2147483785" r:id="rId23"/>
    <p:sldLayoutId id="2147483786" r:id="rId24"/>
    <p:sldLayoutId id="2147483787" r:id="rId25"/>
    <p:sldLayoutId id="2147483788" r:id="rId26"/>
    <p:sldLayoutId id="2147483789" r:id="rId27"/>
    <p:sldLayoutId id="2147483790" r:id="rId28"/>
    <p:sldLayoutId id="2147483791" r:id="rId29"/>
    <p:sldLayoutId id="2147483792" r:id="rId30"/>
    <p:sldLayoutId id="2147483793" r:id="rId31"/>
    <p:sldLayoutId id="2147483794" r:id="rId32"/>
    <p:sldLayoutId id="2147483795" r:id="rId33"/>
    <p:sldLayoutId id="2147483796" r:id="rId34"/>
    <p:sldLayoutId id="2147483797" r:id="rId35"/>
    <p:sldLayoutId id="2147483798" r:id="rId36"/>
    <p:sldLayoutId id="2147483799" r:id="rId37"/>
    <p:sldLayoutId id="2147483800" r:id="rId38"/>
    <p:sldLayoutId id="2147483801" r:id="rId39"/>
    <p:sldLayoutId id="2147483802" r:id="rId40"/>
    <p:sldLayoutId id="2147483803" r:id="rId41"/>
    <p:sldLayoutId id="2147483804" r:id="rId42"/>
    <p:sldLayoutId id="2147483805" r:id="rId43"/>
    <p:sldLayoutId id="2147483806" r:id="rId44"/>
    <p:sldLayoutId id="2147483807" r:id="rId45"/>
    <p:sldLayoutId id="2147483808" r:id="rId46"/>
    <p:sldLayoutId id="2147483809" r:id="rId47"/>
    <p:sldLayoutId id="2147483810" r:id="rId48"/>
    <p:sldLayoutId id="2147483811" r:id="rId49"/>
    <p:sldLayoutId id="2147483812" r:id="rId50"/>
    <p:sldLayoutId id="2147483813" r:id="rId51"/>
    <p:sldLayoutId id="2147483814" r:id="rId52"/>
    <p:sldLayoutId id="2147483815" r:id="rId53"/>
    <p:sldLayoutId id="2147483816" r:id="rId54"/>
    <p:sldLayoutId id="2147483817" r:id="rId55"/>
    <p:sldLayoutId id="2147483818" r:id="rId56"/>
    <p:sldLayoutId id="2147483819" r:id="rId57"/>
    <p:sldLayoutId id="2147483820" r:id="rId58"/>
    <p:sldLayoutId id="2147483821" r:id="rId59"/>
    <p:sldLayoutId id="2147483822" r:id="rId60"/>
    <p:sldLayoutId id="2147483823" r:id="rId61"/>
    <p:sldLayoutId id="2147483824" r:id="rId62"/>
    <p:sldLayoutId id="2147483825" r:id="rId63"/>
    <p:sldLayoutId id="2147483826" r:id="rId64"/>
    <p:sldLayoutId id="2147483827" r:id="rId65"/>
    <p:sldLayoutId id="2147483828" r:id="rId66"/>
    <p:sldLayoutId id="2147483829" r:id="rId67"/>
    <p:sldLayoutId id="2147483830" r:id="rId68"/>
    <p:sldLayoutId id="2147483831" r:id="rId69"/>
    <p:sldLayoutId id="2147483832" r:id="rId70"/>
    <p:sldLayoutId id="2147483833" r:id="rId71"/>
    <p:sldLayoutId id="2147483834" r:id="rId72"/>
    <p:sldLayoutId id="2147483982" r:id="rId73"/>
    <p:sldLayoutId id="2147483983" r:id="rId74"/>
    <p:sldLayoutId id="2147483661" r:id="rId75"/>
    <p:sldLayoutId id="2147483679" r:id="rId76"/>
    <p:sldLayoutId id="2147483667" r:id="rId77"/>
    <p:sldLayoutId id="2147483683" r:id="rId78"/>
    <p:sldLayoutId id="2147483685" r:id="rId79"/>
    <p:sldLayoutId id="2147483690" r:id="rId80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 dt="0"/>
  <p:txStyles>
    <p:titleStyle>
      <a:lvl1pPr algn="l" defTabSz="691286" rtl="0" eaLnBrk="1" latinLnBrk="0" hangingPunct="1">
        <a:lnSpc>
          <a:spcPct val="90000"/>
        </a:lnSpc>
        <a:spcBef>
          <a:spcPct val="0"/>
        </a:spcBef>
        <a:buNone/>
        <a:defRPr sz="1814" b="1" kern="1200" cap="all" baseline="0">
          <a:solidFill>
            <a:schemeClr val="tx1"/>
          </a:solidFill>
          <a:latin typeface="+mj-lt"/>
          <a:ea typeface="+mj-ea"/>
          <a:cs typeface="+mj-cs"/>
          <a:sym typeface="+mj-lt"/>
        </a:defRPr>
      </a:lvl1pPr>
    </p:titleStyle>
    <p:bodyStyle>
      <a:lvl1pPr marL="0" indent="0" algn="l" defTabSz="691286" rtl="0" eaLnBrk="1" latinLnBrk="0" hangingPunct="1">
        <a:lnSpc>
          <a:spcPct val="110000"/>
        </a:lnSpc>
        <a:spcBef>
          <a:spcPts val="454"/>
        </a:spcBef>
        <a:spcAft>
          <a:spcPts val="227"/>
        </a:spcAft>
        <a:buFont typeface="Arial" panose="020B0604020202020204" pitchFamily="34" charset="0"/>
        <a:buChar char="​"/>
        <a:defRPr lang="en-US" sz="907" kern="1200">
          <a:solidFill>
            <a:schemeClr val="tx1"/>
          </a:solidFill>
          <a:latin typeface="+mn-lt"/>
          <a:ea typeface="+mn-ea"/>
          <a:cs typeface="+mn-cs"/>
          <a:sym typeface="+mn-lt"/>
        </a:defRPr>
      </a:lvl1pPr>
      <a:lvl2pPr marL="215006" indent="-130637" algn="l" defTabSz="691286" rtl="0" eaLnBrk="1" latinLnBrk="0" hangingPunct="1">
        <a:lnSpc>
          <a:spcPct val="90000"/>
        </a:lnSpc>
        <a:spcBef>
          <a:spcPts val="0"/>
        </a:spcBef>
        <a:spcAft>
          <a:spcPts val="227"/>
        </a:spcAft>
        <a:buClr>
          <a:schemeClr val="tx2"/>
        </a:buClr>
        <a:buFont typeface="Arial" panose="020B0604020202020204" pitchFamily="34" charset="0"/>
        <a:buChar char="•"/>
        <a:defRPr lang="en-US" sz="907" kern="1200">
          <a:solidFill>
            <a:schemeClr val="tx1"/>
          </a:solidFill>
          <a:latin typeface="+mn-lt"/>
          <a:ea typeface="+mn-ea"/>
          <a:cs typeface="+mn-cs"/>
          <a:sym typeface="+mn-lt"/>
        </a:defRPr>
      </a:lvl2pPr>
      <a:lvl3pPr marL="386467" indent="-125194" algn="l" defTabSz="691286" rtl="0" eaLnBrk="1" latinLnBrk="0" hangingPunct="1">
        <a:lnSpc>
          <a:spcPct val="90000"/>
        </a:lnSpc>
        <a:spcBef>
          <a:spcPts val="0"/>
        </a:spcBef>
        <a:spcAft>
          <a:spcPts val="227"/>
        </a:spcAft>
        <a:buClr>
          <a:schemeClr val="tx2"/>
        </a:buClr>
        <a:buFont typeface="Trebuchet MS" panose="020B0603020202020204" pitchFamily="34" charset="0"/>
        <a:buChar char="–"/>
        <a:defRPr lang="en-US" sz="907" kern="1200">
          <a:solidFill>
            <a:schemeClr val="tx1"/>
          </a:solidFill>
          <a:latin typeface="+mn-lt"/>
          <a:ea typeface="+mn-ea"/>
          <a:cs typeface="+mn-cs"/>
          <a:sym typeface="+mn-lt"/>
        </a:defRPr>
      </a:lvl3pPr>
      <a:lvl4pPr marL="0" indent="0" algn="l" defTabSz="691286" rtl="0" eaLnBrk="1" latinLnBrk="0" hangingPunct="1">
        <a:lnSpc>
          <a:spcPct val="110000"/>
        </a:lnSpc>
        <a:spcBef>
          <a:spcPts val="227"/>
        </a:spcBef>
        <a:spcAft>
          <a:spcPts val="227"/>
        </a:spcAft>
        <a:buClr>
          <a:schemeClr val="tx2"/>
        </a:buClr>
        <a:buFont typeface="Arial" panose="020B0604020202020204" pitchFamily="34" charset="0"/>
        <a:buChar char="​"/>
        <a:defRPr lang="en-US" sz="1210" kern="1200">
          <a:solidFill>
            <a:schemeClr val="tx2"/>
          </a:solidFill>
          <a:latin typeface="+mn-lt"/>
          <a:ea typeface="+mn-ea"/>
          <a:cs typeface="+mn-cs"/>
          <a:sym typeface="+mn-lt"/>
        </a:defRPr>
      </a:lvl4pPr>
      <a:lvl5pPr marL="0" indent="0" algn="l" defTabSz="691286" rtl="0" eaLnBrk="1" latinLnBrk="0" hangingPunct="1">
        <a:lnSpc>
          <a:spcPct val="100000"/>
        </a:lnSpc>
        <a:spcBef>
          <a:spcPts val="0"/>
        </a:spcBef>
        <a:spcAft>
          <a:spcPts val="227"/>
        </a:spcAft>
        <a:buClrTx/>
        <a:buFont typeface="Arial" panose="020B0604020202020204" pitchFamily="34" charset="0"/>
        <a:buChar char="​"/>
        <a:defRPr lang="en-US" sz="1210" b="1" kern="120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5pPr>
      <a:lvl6pPr marL="204026" indent="-115214" algn="l" defTabSz="691286" rtl="0" eaLnBrk="1" latinLnBrk="0" hangingPunct="1">
        <a:lnSpc>
          <a:spcPct val="90000"/>
        </a:lnSpc>
        <a:spcBef>
          <a:spcPts val="0"/>
        </a:spcBef>
        <a:spcAft>
          <a:spcPts val="454"/>
        </a:spcAft>
        <a:buClr>
          <a:schemeClr val="tx2"/>
        </a:buClr>
        <a:buFont typeface="Arial" panose="020B0604020202020204" pitchFamily="34" charset="0"/>
        <a:buChar char="•"/>
        <a:defRPr lang="en-US" sz="1210" kern="120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6pPr>
      <a:lvl7pPr marL="0" indent="0" algn="l" defTabSz="691286" rtl="0" eaLnBrk="1" latinLnBrk="0" hangingPunct="1">
        <a:lnSpc>
          <a:spcPct val="90000"/>
        </a:lnSpc>
        <a:spcBef>
          <a:spcPts val="680"/>
        </a:spcBef>
        <a:spcAft>
          <a:spcPts val="680"/>
        </a:spcAft>
        <a:buFont typeface="Arial" panose="020B0604020202020204" pitchFamily="34" charset="0"/>
        <a:buChar char="​"/>
        <a:defRPr lang="en-US" sz="3326" kern="1200" baseline="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7pPr>
      <a:lvl8pPr marL="0" indent="0" algn="l" defTabSz="691286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Arial" panose="020B0604020202020204" pitchFamily="34" charset="0"/>
        <a:buChar char="​"/>
        <a:defRPr lang="en-US" sz="4082" kern="1200" baseline="0" smtClean="0">
          <a:solidFill>
            <a:schemeClr val="tx2"/>
          </a:solidFill>
          <a:latin typeface="+mn-lt"/>
          <a:ea typeface="+mn-ea"/>
          <a:cs typeface="+mn-cs"/>
          <a:sym typeface="+mn-lt"/>
        </a:defRPr>
      </a:lvl8pPr>
      <a:lvl9pPr marL="0" indent="0" algn="l" defTabSz="691286" rtl="0" eaLnBrk="1" latinLnBrk="0" hangingPunct="1">
        <a:lnSpc>
          <a:spcPct val="100000"/>
        </a:lnSpc>
        <a:spcBef>
          <a:spcPts val="0"/>
        </a:spcBef>
        <a:spcAft>
          <a:spcPts val="680"/>
        </a:spcAft>
        <a:buFont typeface="Arial" panose="020B0604020202020204" pitchFamily="34" charset="0"/>
        <a:buChar char="​"/>
        <a:defRPr lang="en-US" sz="1814" kern="1200" baseline="0" dirty="0">
          <a:solidFill>
            <a:schemeClr val="tx2"/>
          </a:solidFill>
          <a:latin typeface="+mn-lt"/>
          <a:ea typeface="+mn-ea"/>
          <a:cs typeface="+mn-cs"/>
          <a:sym typeface="+mn-lt"/>
        </a:defRPr>
      </a:lvl9pPr>
    </p:bodyStyle>
    <p:otherStyle>
      <a:defPPr>
        <a:defRPr lang="en-US"/>
      </a:defPPr>
      <a:lvl1pPr marL="0" algn="l" defTabSz="691286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1pPr>
      <a:lvl2pPr marL="345643" algn="l" defTabSz="691286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2pPr>
      <a:lvl3pPr marL="691286" algn="l" defTabSz="691286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3pPr>
      <a:lvl4pPr marL="1036930" algn="l" defTabSz="691286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4pPr>
      <a:lvl5pPr marL="1382573" algn="l" defTabSz="691286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5pPr>
      <a:lvl6pPr marL="1728216" algn="l" defTabSz="691286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6pPr>
      <a:lvl7pPr marL="2073859" algn="l" defTabSz="691286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7pPr>
      <a:lvl8pPr marL="2419502" algn="l" defTabSz="691286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8pPr>
      <a:lvl9pPr marL="2765146" algn="l" defTabSz="691286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11">
          <p15:clr>
            <a:srgbClr val="F26B43"/>
          </p15:clr>
        </p15:guide>
        <p15:guide id="2" pos="396">
          <p15:clr>
            <a:srgbClr val="F26B43"/>
          </p15:clr>
        </p15:guide>
        <p15:guide id="3" pos="7284">
          <p15:clr>
            <a:srgbClr val="F26B43"/>
          </p15:clr>
        </p15:guide>
        <p15:guide id="4" orient="horz" pos="388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74"/>
            </p:custDataLst>
            <p:extLst>
              <p:ext uri="{D42A27DB-BD31-4B8C-83A1-F6EECF244321}">
                <p14:modId xmlns:p14="http://schemas.microsoft.com/office/powerpoint/2010/main" val="664636356"/>
              </p:ext>
            </p:extLst>
          </p:nvPr>
        </p:nvGraphicFramePr>
        <p:xfrm>
          <a:off x="1201" y="1201"/>
          <a:ext cx="1200" cy="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6" imgW="270" imgH="270" progId="TCLayout.ActiveDocument.1">
                  <p:embed/>
                </p:oleObj>
              </mc:Choice>
              <mc:Fallback>
                <p:oleObj name="think-cell Slide" r:id="rId76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7"/>
                      <a:stretch>
                        <a:fillRect/>
                      </a:stretch>
                    </p:blipFill>
                    <p:spPr>
                      <a:xfrm>
                        <a:off x="1201" y="1201"/>
                        <a:ext cx="1200" cy="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CB30DD1D-AFDC-4509-AD85-A7E1DC9AE856}"/>
              </a:ext>
            </a:extLst>
          </p:cNvPr>
          <p:cNvSpPr/>
          <p:nvPr userDrawn="1">
            <p:custDataLst>
              <p:tags r:id="rId75"/>
            </p:custDataLst>
          </p:nvPr>
        </p:nvSpPr>
        <p:spPr>
          <a:xfrm>
            <a:off x="0" y="0"/>
            <a:ext cx="120013" cy="120018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1814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75978" y="470849"/>
            <a:ext cx="8865069" cy="25130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add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75978" y="1380206"/>
            <a:ext cx="8865069" cy="32896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Level six</a:t>
            </a:r>
          </a:p>
          <a:p>
            <a:pPr lvl="6"/>
            <a:r>
              <a:rPr lang="en-US"/>
              <a:t>Level seven</a:t>
            </a:r>
          </a:p>
          <a:p>
            <a:pPr lvl="7"/>
            <a:r>
              <a:rPr lang="en-US"/>
              <a:t>Level eight</a:t>
            </a:r>
          </a:p>
          <a:p>
            <a:pPr lvl="8"/>
            <a:r>
              <a:rPr lang="en-US"/>
              <a:t>Level nine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2D2B37-1E41-454B-B49C-A3105C52669E}"/>
              </a:ext>
            </a:extLst>
          </p:cNvPr>
          <p:cNvSpPr txBox="1"/>
          <p:nvPr userDrawn="1"/>
        </p:nvSpPr>
        <p:spPr>
          <a:xfrm>
            <a:off x="8753014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31568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  <p:sldLayoutId id="2147483848" r:id="rId13"/>
    <p:sldLayoutId id="2147483849" r:id="rId14"/>
    <p:sldLayoutId id="2147483850" r:id="rId15"/>
    <p:sldLayoutId id="2147483851" r:id="rId16"/>
    <p:sldLayoutId id="2147483852" r:id="rId17"/>
    <p:sldLayoutId id="2147483853" r:id="rId18"/>
    <p:sldLayoutId id="2147483854" r:id="rId19"/>
    <p:sldLayoutId id="2147483855" r:id="rId20"/>
    <p:sldLayoutId id="2147483856" r:id="rId21"/>
    <p:sldLayoutId id="2147483857" r:id="rId22"/>
    <p:sldLayoutId id="2147483858" r:id="rId23"/>
    <p:sldLayoutId id="2147483859" r:id="rId24"/>
    <p:sldLayoutId id="2147483860" r:id="rId25"/>
    <p:sldLayoutId id="2147483861" r:id="rId26"/>
    <p:sldLayoutId id="2147483862" r:id="rId27"/>
    <p:sldLayoutId id="2147483863" r:id="rId28"/>
    <p:sldLayoutId id="2147483864" r:id="rId29"/>
    <p:sldLayoutId id="2147483865" r:id="rId30"/>
    <p:sldLayoutId id="2147483866" r:id="rId31"/>
    <p:sldLayoutId id="2147483867" r:id="rId32"/>
    <p:sldLayoutId id="2147483868" r:id="rId33"/>
    <p:sldLayoutId id="2147483869" r:id="rId34"/>
    <p:sldLayoutId id="2147483870" r:id="rId35"/>
    <p:sldLayoutId id="2147483871" r:id="rId36"/>
    <p:sldLayoutId id="2147483872" r:id="rId37"/>
    <p:sldLayoutId id="2147483873" r:id="rId38"/>
    <p:sldLayoutId id="2147483874" r:id="rId39"/>
    <p:sldLayoutId id="2147483875" r:id="rId40"/>
    <p:sldLayoutId id="2147483876" r:id="rId41"/>
    <p:sldLayoutId id="2147483877" r:id="rId42"/>
    <p:sldLayoutId id="2147483878" r:id="rId43"/>
    <p:sldLayoutId id="2147483879" r:id="rId44"/>
    <p:sldLayoutId id="2147483880" r:id="rId45"/>
    <p:sldLayoutId id="2147483881" r:id="rId46"/>
    <p:sldLayoutId id="2147483882" r:id="rId47"/>
    <p:sldLayoutId id="2147483883" r:id="rId48"/>
    <p:sldLayoutId id="2147483884" r:id="rId49"/>
    <p:sldLayoutId id="2147483885" r:id="rId50"/>
    <p:sldLayoutId id="2147483886" r:id="rId51"/>
    <p:sldLayoutId id="2147483887" r:id="rId52"/>
    <p:sldLayoutId id="2147483888" r:id="rId53"/>
    <p:sldLayoutId id="2147483889" r:id="rId54"/>
    <p:sldLayoutId id="2147483890" r:id="rId55"/>
    <p:sldLayoutId id="2147483891" r:id="rId56"/>
    <p:sldLayoutId id="2147483892" r:id="rId57"/>
    <p:sldLayoutId id="2147483893" r:id="rId58"/>
    <p:sldLayoutId id="2147483894" r:id="rId59"/>
    <p:sldLayoutId id="2147483895" r:id="rId60"/>
    <p:sldLayoutId id="2147483896" r:id="rId61"/>
    <p:sldLayoutId id="2147483897" r:id="rId62"/>
    <p:sldLayoutId id="2147483898" r:id="rId63"/>
    <p:sldLayoutId id="2147483899" r:id="rId64"/>
    <p:sldLayoutId id="2147483900" r:id="rId65"/>
    <p:sldLayoutId id="2147483901" r:id="rId66"/>
    <p:sldLayoutId id="2147483902" r:id="rId67"/>
    <p:sldLayoutId id="2147483903" r:id="rId68"/>
    <p:sldLayoutId id="2147483904" r:id="rId69"/>
    <p:sldLayoutId id="2147483905" r:id="rId70"/>
    <p:sldLayoutId id="2147483906" r:id="rId71"/>
    <p:sldLayoutId id="2147483907" r:id="rId72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 dt="0"/>
  <p:txStyles>
    <p:titleStyle>
      <a:lvl1pPr algn="l" defTabSz="691286" rtl="0" eaLnBrk="1" latinLnBrk="0" hangingPunct="1">
        <a:lnSpc>
          <a:spcPct val="90000"/>
        </a:lnSpc>
        <a:spcBef>
          <a:spcPct val="0"/>
        </a:spcBef>
        <a:buNone/>
        <a:defRPr sz="1814" b="1" kern="1200" cap="all" baseline="0">
          <a:solidFill>
            <a:schemeClr val="tx1"/>
          </a:solidFill>
          <a:latin typeface="+mj-lt"/>
          <a:ea typeface="+mj-ea"/>
          <a:cs typeface="+mj-cs"/>
          <a:sym typeface="+mj-lt"/>
        </a:defRPr>
      </a:lvl1pPr>
    </p:titleStyle>
    <p:bodyStyle>
      <a:lvl1pPr marL="0" indent="0" algn="l" defTabSz="691286" rtl="0" eaLnBrk="1" latinLnBrk="0" hangingPunct="1">
        <a:lnSpc>
          <a:spcPct val="110000"/>
        </a:lnSpc>
        <a:spcBef>
          <a:spcPts val="454"/>
        </a:spcBef>
        <a:spcAft>
          <a:spcPts val="227"/>
        </a:spcAft>
        <a:buFont typeface="Arial" panose="020B0604020202020204" pitchFamily="34" charset="0"/>
        <a:buChar char="​"/>
        <a:defRPr lang="en-US" sz="907" kern="1200">
          <a:solidFill>
            <a:schemeClr val="tx1"/>
          </a:solidFill>
          <a:latin typeface="+mn-lt"/>
          <a:ea typeface="+mn-ea"/>
          <a:cs typeface="+mn-cs"/>
          <a:sym typeface="+mn-lt"/>
        </a:defRPr>
      </a:lvl1pPr>
      <a:lvl2pPr marL="215006" indent="-130637" algn="l" defTabSz="691286" rtl="0" eaLnBrk="1" latinLnBrk="0" hangingPunct="1">
        <a:lnSpc>
          <a:spcPct val="90000"/>
        </a:lnSpc>
        <a:spcBef>
          <a:spcPts val="0"/>
        </a:spcBef>
        <a:spcAft>
          <a:spcPts val="227"/>
        </a:spcAft>
        <a:buClr>
          <a:schemeClr val="tx2"/>
        </a:buClr>
        <a:buFont typeface="Arial" panose="020B0604020202020204" pitchFamily="34" charset="0"/>
        <a:buChar char="•"/>
        <a:defRPr lang="en-US" sz="907" kern="1200">
          <a:solidFill>
            <a:schemeClr val="tx1"/>
          </a:solidFill>
          <a:latin typeface="+mn-lt"/>
          <a:ea typeface="+mn-ea"/>
          <a:cs typeface="+mn-cs"/>
          <a:sym typeface="+mn-lt"/>
        </a:defRPr>
      </a:lvl2pPr>
      <a:lvl3pPr marL="386467" indent="-125194" algn="l" defTabSz="691286" rtl="0" eaLnBrk="1" latinLnBrk="0" hangingPunct="1">
        <a:lnSpc>
          <a:spcPct val="90000"/>
        </a:lnSpc>
        <a:spcBef>
          <a:spcPts val="0"/>
        </a:spcBef>
        <a:spcAft>
          <a:spcPts val="227"/>
        </a:spcAft>
        <a:buClr>
          <a:schemeClr val="tx2"/>
        </a:buClr>
        <a:buFont typeface="Trebuchet MS" panose="020B0603020202020204" pitchFamily="34" charset="0"/>
        <a:buChar char="–"/>
        <a:defRPr lang="en-US" sz="907" kern="1200">
          <a:solidFill>
            <a:schemeClr val="tx1"/>
          </a:solidFill>
          <a:latin typeface="+mn-lt"/>
          <a:ea typeface="+mn-ea"/>
          <a:cs typeface="+mn-cs"/>
          <a:sym typeface="+mn-lt"/>
        </a:defRPr>
      </a:lvl3pPr>
      <a:lvl4pPr marL="0" indent="0" algn="l" defTabSz="691286" rtl="0" eaLnBrk="1" latinLnBrk="0" hangingPunct="1">
        <a:lnSpc>
          <a:spcPct val="110000"/>
        </a:lnSpc>
        <a:spcBef>
          <a:spcPts val="227"/>
        </a:spcBef>
        <a:spcAft>
          <a:spcPts val="227"/>
        </a:spcAft>
        <a:buClr>
          <a:schemeClr val="tx2"/>
        </a:buClr>
        <a:buFont typeface="Arial" panose="020B0604020202020204" pitchFamily="34" charset="0"/>
        <a:buChar char="​"/>
        <a:defRPr lang="en-US" sz="1210" kern="1200">
          <a:solidFill>
            <a:schemeClr val="tx2"/>
          </a:solidFill>
          <a:latin typeface="+mn-lt"/>
          <a:ea typeface="+mn-ea"/>
          <a:cs typeface="+mn-cs"/>
          <a:sym typeface="+mn-lt"/>
        </a:defRPr>
      </a:lvl4pPr>
      <a:lvl5pPr marL="0" indent="0" algn="l" defTabSz="691286" rtl="0" eaLnBrk="1" latinLnBrk="0" hangingPunct="1">
        <a:lnSpc>
          <a:spcPct val="100000"/>
        </a:lnSpc>
        <a:spcBef>
          <a:spcPts val="0"/>
        </a:spcBef>
        <a:spcAft>
          <a:spcPts val="227"/>
        </a:spcAft>
        <a:buClrTx/>
        <a:buFont typeface="Arial" panose="020B0604020202020204" pitchFamily="34" charset="0"/>
        <a:buChar char="​"/>
        <a:defRPr lang="en-US" sz="1210" b="1" kern="120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5pPr>
      <a:lvl6pPr marL="204026" indent="-115214" algn="l" defTabSz="691286" rtl="0" eaLnBrk="1" latinLnBrk="0" hangingPunct="1">
        <a:lnSpc>
          <a:spcPct val="90000"/>
        </a:lnSpc>
        <a:spcBef>
          <a:spcPts val="0"/>
        </a:spcBef>
        <a:spcAft>
          <a:spcPts val="454"/>
        </a:spcAft>
        <a:buClr>
          <a:schemeClr val="tx2"/>
        </a:buClr>
        <a:buFont typeface="Arial" panose="020B0604020202020204" pitchFamily="34" charset="0"/>
        <a:buChar char="•"/>
        <a:defRPr lang="en-US" sz="1210" kern="120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6pPr>
      <a:lvl7pPr marL="0" indent="0" algn="l" defTabSz="691286" rtl="0" eaLnBrk="1" latinLnBrk="0" hangingPunct="1">
        <a:lnSpc>
          <a:spcPct val="90000"/>
        </a:lnSpc>
        <a:spcBef>
          <a:spcPts val="680"/>
        </a:spcBef>
        <a:spcAft>
          <a:spcPts val="680"/>
        </a:spcAft>
        <a:buFont typeface="Arial" panose="020B0604020202020204" pitchFamily="34" charset="0"/>
        <a:buChar char="​"/>
        <a:defRPr lang="en-US" sz="3326" kern="1200" baseline="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7pPr>
      <a:lvl8pPr marL="0" indent="0" algn="l" defTabSz="691286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Arial" panose="020B0604020202020204" pitchFamily="34" charset="0"/>
        <a:buChar char="​"/>
        <a:defRPr lang="en-US" sz="4082" kern="1200" baseline="0" smtClean="0">
          <a:solidFill>
            <a:schemeClr val="tx2"/>
          </a:solidFill>
          <a:latin typeface="+mn-lt"/>
          <a:ea typeface="+mn-ea"/>
          <a:cs typeface="+mn-cs"/>
          <a:sym typeface="+mn-lt"/>
        </a:defRPr>
      </a:lvl8pPr>
      <a:lvl9pPr marL="0" indent="0" algn="l" defTabSz="691286" rtl="0" eaLnBrk="1" latinLnBrk="0" hangingPunct="1">
        <a:lnSpc>
          <a:spcPct val="100000"/>
        </a:lnSpc>
        <a:spcBef>
          <a:spcPts val="0"/>
        </a:spcBef>
        <a:spcAft>
          <a:spcPts val="680"/>
        </a:spcAft>
        <a:buFont typeface="Arial" panose="020B0604020202020204" pitchFamily="34" charset="0"/>
        <a:buChar char="​"/>
        <a:defRPr lang="en-US" sz="1814" kern="1200" baseline="0" dirty="0">
          <a:solidFill>
            <a:schemeClr val="tx2"/>
          </a:solidFill>
          <a:latin typeface="+mn-lt"/>
          <a:ea typeface="+mn-ea"/>
          <a:cs typeface="+mn-cs"/>
          <a:sym typeface="+mn-lt"/>
        </a:defRPr>
      </a:lvl9pPr>
    </p:bodyStyle>
    <p:otherStyle>
      <a:defPPr>
        <a:defRPr lang="en-US"/>
      </a:defPPr>
      <a:lvl1pPr marL="0" algn="l" defTabSz="691286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1pPr>
      <a:lvl2pPr marL="345643" algn="l" defTabSz="691286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2pPr>
      <a:lvl3pPr marL="691286" algn="l" defTabSz="691286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3pPr>
      <a:lvl4pPr marL="1036930" algn="l" defTabSz="691286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4pPr>
      <a:lvl5pPr marL="1382573" algn="l" defTabSz="691286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5pPr>
      <a:lvl6pPr marL="1728216" algn="l" defTabSz="691286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6pPr>
      <a:lvl7pPr marL="2073859" algn="l" defTabSz="691286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7pPr>
      <a:lvl8pPr marL="2419502" algn="l" defTabSz="691286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8pPr>
      <a:lvl9pPr marL="2765146" algn="l" defTabSz="691286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11">
          <p15:clr>
            <a:srgbClr val="F26B43"/>
          </p15:clr>
        </p15:guide>
        <p15:guide id="2" pos="396">
          <p15:clr>
            <a:srgbClr val="F26B43"/>
          </p15:clr>
        </p15:guide>
        <p15:guide id="3" pos="7284">
          <p15:clr>
            <a:srgbClr val="F26B43"/>
          </p15:clr>
        </p15:guide>
        <p15:guide id="4" orient="horz" pos="388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74"/>
            </p:custDataLst>
            <p:extLst>
              <p:ext uri="{D42A27DB-BD31-4B8C-83A1-F6EECF244321}">
                <p14:modId xmlns:p14="http://schemas.microsoft.com/office/powerpoint/2010/main" val="3929119305"/>
              </p:ext>
            </p:extLst>
          </p:nvPr>
        </p:nvGraphicFramePr>
        <p:xfrm>
          <a:off x="1201" y="1201"/>
          <a:ext cx="1200" cy="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6" imgW="270" imgH="270" progId="TCLayout.ActiveDocument.1">
                  <p:embed/>
                </p:oleObj>
              </mc:Choice>
              <mc:Fallback>
                <p:oleObj name="think-cell Slide" r:id="rId76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7"/>
                      <a:stretch>
                        <a:fillRect/>
                      </a:stretch>
                    </p:blipFill>
                    <p:spPr>
                      <a:xfrm>
                        <a:off x="1201" y="1201"/>
                        <a:ext cx="1200" cy="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CB30DD1D-AFDC-4509-AD85-A7E1DC9AE856}"/>
              </a:ext>
            </a:extLst>
          </p:cNvPr>
          <p:cNvSpPr/>
          <p:nvPr userDrawn="1">
            <p:custDataLst>
              <p:tags r:id="rId75"/>
            </p:custDataLst>
          </p:nvPr>
        </p:nvSpPr>
        <p:spPr>
          <a:xfrm>
            <a:off x="0" y="0"/>
            <a:ext cx="120013" cy="120018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1814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75978" y="470849"/>
            <a:ext cx="8865069" cy="25130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add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75978" y="1380206"/>
            <a:ext cx="8865069" cy="32896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Level six</a:t>
            </a:r>
          </a:p>
          <a:p>
            <a:pPr lvl="6"/>
            <a:r>
              <a:rPr lang="en-US"/>
              <a:t>Level seven</a:t>
            </a:r>
          </a:p>
          <a:p>
            <a:pPr lvl="7"/>
            <a:r>
              <a:rPr lang="en-US"/>
              <a:t>Level eight</a:t>
            </a:r>
          </a:p>
          <a:p>
            <a:pPr lvl="8"/>
            <a:r>
              <a:rPr lang="en-US"/>
              <a:t>Level nine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2D2B37-1E41-454B-B49C-A3105C52669E}"/>
              </a:ext>
            </a:extLst>
          </p:cNvPr>
          <p:cNvSpPr txBox="1"/>
          <p:nvPr userDrawn="1"/>
        </p:nvSpPr>
        <p:spPr>
          <a:xfrm>
            <a:off x="8753014" y="4842354"/>
            <a:ext cx="288032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6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6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869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  <p:sldLayoutId id="2147483920" r:id="rId12"/>
    <p:sldLayoutId id="2147483921" r:id="rId13"/>
    <p:sldLayoutId id="2147483922" r:id="rId14"/>
    <p:sldLayoutId id="2147483923" r:id="rId15"/>
    <p:sldLayoutId id="2147483924" r:id="rId16"/>
    <p:sldLayoutId id="2147483925" r:id="rId17"/>
    <p:sldLayoutId id="2147483926" r:id="rId18"/>
    <p:sldLayoutId id="2147483927" r:id="rId19"/>
    <p:sldLayoutId id="2147483928" r:id="rId20"/>
    <p:sldLayoutId id="2147483929" r:id="rId21"/>
    <p:sldLayoutId id="2147483930" r:id="rId22"/>
    <p:sldLayoutId id="2147483931" r:id="rId23"/>
    <p:sldLayoutId id="2147483932" r:id="rId24"/>
    <p:sldLayoutId id="2147483933" r:id="rId25"/>
    <p:sldLayoutId id="2147483934" r:id="rId26"/>
    <p:sldLayoutId id="2147483935" r:id="rId27"/>
    <p:sldLayoutId id="2147483936" r:id="rId28"/>
    <p:sldLayoutId id="2147483937" r:id="rId29"/>
    <p:sldLayoutId id="2147483938" r:id="rId30"/>
    <p:sldLayoutId id="2147483939" r:id="rId31"/>
    <p:sldLayoutId id="2147483940" r:id="rId32"/>
    <p:sldLayoutId id="2147483941" r:id="rId33"/>
    <p:sldLayoutId id="2147483942" r:id="rId34"/>
    <p:sldLayoutId id="2147483943" r:id="rId35"/>
    <p:sldLayoutId id="2147483944" r:id="rId36"/>
    <p:sldLayoutId id="2147483945" r:id="rId37"/>
    <p:sldLayoutId id="2147483946" r:id="rId38"/>
    <p:sldLayoutId id="2147483947" r:id="rId39"/>
    <p:sldLayoutId id="2147483948" r:id="rId40"/>
    <p:sldLayoutId id="2147483949" r:id="rId41"/>
    <p:sldLayoutId id="2147483950" r:id="rId42"/>
    <p:sldLayoutId id="2147483951" r:id="rId43"/>
    <p:sldLayoutId id="2147483952" r:id="rId44"/>
    <p:sldLayoutId id="2147483953" r:id="rId45"/>
    <p:sldLayoutId id="2147483954" r:id="rId46"/>
    <p:sldLayoutId id="2147483955" r:id="rId47"/>
    <p:sldLayoutId id="2147483956" r:id="rId48"/>
    <p:sldLayoutId id="2147483957" r:id="rId49"/>
    <p:sldLayoutId id="2147483958" r:id="rId50"/>
    <p:sldLayoutId id="2147483959" r:id="rId51"/>
    <p:sldLayoutId id="2147483960" r:id="rId52"/>
    <p:sldLayoutId id="2147483961" r:id="rId53"/>
    <p:sldLayoutId id="2147483962" r:id="rId54"/>
    <p:sldLayoutId id="2147483963" r:id="rId55"/>
    <p:sldLayoutId id="2147483964" r:id="rId56"/>
    <p:sldLayoutId id="2147483965" r:id="rId57"/>
    <p:sldLayoutId id="2147483966" r:id="rId58"/>
    <p:sldLayoutId id="2147483967" r:id="rId59"/>
    <p:sldLayoutId id="2147483968" r:id="rId60"/>
    <p:sldLayoutId id="2147483969" r:id="rId61"/>
    <p:sldLayoutId id="2147483970" r:id="rId62"/>
    <p:sldLayoutId id="2147483971" r:id="rId63"/>
    <p:sldLayoutId id="2147483972" r:id="rId64"/>
    <p:sldLayoutId id="2147483973" r:id="rId65"/>
    <p:sldLayoutId id="2147483974" r:id="rId66"/>
    <p:sldLayoutId id="2147483975" r:id="rId67"/>
    <p:sldLayoutId id="2147483976" r:id="rId68"/>
    <p:sldLayoutId id="2147483977" r:id="rId69"/>
    <p:sldLayoutId id="2147483978" r:id="rId70"/>
    <p:sldLayoutId id="2147483979" r:id="rId71"/>
    <p:sldLayoutId id="2147483980" r:id="rId72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 dt="0"/>
  <p:txStyles>
    <p:titleStyle>
      <a:lvl1pPr algn="l" defTabSz="691286" rtl="0" eaLnBrk="1" latinLnBrk="0" hangingPunct="1">
        <a:lnSpc>
          <a:spcPct val="90000"/>
        </a:lnSpc>
        <a:spcBef>
          <a:spcPct val="0"/>
        </a:spcBef>
        <a:buNone/>
        <a:defRPr sz="1814" b="1" kern="1200" cap="all" baseline="0">
          <a:solidFill>
            <a:schemeClr val="tx1"/>
          </a:solidFill>
          <a:latin typeface="+mj-lt"/>
          <a:ea typeface="+mj-ea"/>
          <a:cs typeface="+mj-cs"/>
          <a:sym typeface="+mj-lt"/>
        </a:defRPr>
      </a:lvl1pPr>
    </p:titleStyle>
    <p:bodyStyle>
      <a:lvl1pPr marL="0" indent="0" algn="l" defTabSz="691286" rtl="0" eaLnBrk="1" latinLnBrk="0" hangingPunct="1">
        <a:lnSpc>
          <a:spcPct val="110000"/>
        </a:lnSpc>
        <a:spcBef>
          <a:spcPts val="454"/>
        </a:spcBef>
        <a:spcAft>
          <a:spcPts val="227"/>
        </a:spcAft>
        <a:buFont typeface="Arial" panose="020B0604020202020204" pitchFamily="34" charset="0"/>
        <a:buChar char="​"/>
        <a:defRPr lang="en-US" sz="907" kern="1200">
          <a:solidFill>
            <a:schemeClr val="tx1"/>
          </a:solidFill>
          <a:latin typeface="+mn-lt"/>
          <a:ea typeface="+mn-ea"/>
          <a:cs typeface="+mn-cs"/>
          <a:sym typeface="+mn-lt"/>
        </a:defRPr>
      </a:lvl1pPr>
      <a:lvl2pPr marL="215006" indent="-130637" algn="l" defTabSz="691286" rtl="0" eaLnBrk="1" latinLnBrk="0" hangingPunct="1">
        <a:lnSpc>
          <a:spcPct val="90000"/>
        </a:lnSpc>
        <a:spcBef>
          <a:spcPts val="0"/>
        </a:spcBef>
        <a:spcAft>
          <a:spcPts val="227"/>
        </a:spcAft>
        <a:buClr>
          <a:schemeClr val="tx2"/>
        </a:buClr>
        <a:buFont typeface="Arial" panose="020B0604020202020204" pitchFamily="34" charset="0"/>
        <a:buChar char="•"/>
        <a:defRPr lang="en-US" sz="907" kern="1200">
          <a:solidFill>
            <a:schemeClr val="tx1"/>
          </a:solidFill>
          <a:latin typeface="+mn-lt"/>
          <a:ea typeface="+mn-ea"/>
          <a:cs typeface="+mn-cs"/>
          <a:sym typeface="+mn-lt"/>
        </a:defRPr>
      </a:lvl2pPr>
      <a:lvl3pPr marL="386467" indent="-125194" algn="l" defTabSz="691286" rtl="0" eaLnBrk="1" latinLnBrk="0" hangingPunct="1">
        <a:lnSpc>
          <a:spcPct val="90000"/>
        </a:lnSpc>
        <a:spcBef>
          <a:spcPts val="0"/>
        </a:spcBef>
        <a:spcAft>
          <a:spcPts val="227"/>
        </a:spcAft>
        <a:buClr>
          <a:schemeClr val="tx2"/>
        </a:buClr>
        <a:buFont typeface="Trebuchet MS" panose="020B0603020202020204" pitchFamily="34" charset="0"/>
        <a:buChar char="–"/>
        <a:defRPr lang="en-US" sz="907" kern="1200">
          <a:solidFill>
            <a:schemeClr val="tx1"/>
          </a:solidFill>
          <a:latin typeface="+mn-lt"/>
          <a:ea typeface="+mn-ea"/>
          <a:cs typeface="+mn-cs"/>
          <a:sym typeface="+mn-lt"/>
        </a:defRPr>
      </a:lvl3pPr>
      <a:lvl4pPr marL="0" indent="0" algn="l" defTabSz="691286" rtl="0" eaLnBrk="1" latinLnBrk="0" hangingPunct="1">
        <a:lnSpc>
          <a:spcPct val="110000"/>
        </a:lnSpc>
        <a:spcBef>
          <a:spcPts val="227"/>
        </a:spcBef>
        <a:spcAft>
          <a:spcPts val="227"/>
        </a:spcAft>
        <a:buClr>
          <a:schemeClr val="tx2"/>
        </a:buClr>
        <a:buFont typeface="Arial" panose="020B0604020202020204" pitchFamily="34" charset="0"/>
        <a:buChar char="​"/>
        <a:defRPr lang="en-US" sz="1210" kern="1200">
          <a:solidFill>
            <a:schemeClr val="tx2"/>
          </a:solidFill>
          <a:latin typeface="+mn-lt"/>
          <a:ea typeface="+mn-ea"/>
          <a:cs typeface="+mn-cs"/>
          <a:sym typeface="+mn-lt"/>
        </a:defRPr>
      </a:lvl4pPr>
      <a:lvl5pPr marL="0" indent="0" algn="l" defTabSz="691286" rtl="0" eaLnBrk="1" latinLnBrk="0" hangingPunct="1">
        <a:lnSpc>
          <a:spcPct val="100000"/>
        </a:lnSpc>
        <a:spcBef>
          <a:spcPts val="0"/>
        </a:spcBef>
        <a:spcAft>
          <a:spcPts val="227"/>
        </a:spcAft>
        <a:buClrTx/>
        <a:buFont typeface="Arial" panose="020B0604020202020204" pitchFamily="34" charset="0"/>
        <a:buChar char="​"/>
        <a:defRPr lang="en-US" sz="1210" b="1" kern="120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5pPr>
      <a:lvl6pPr marL="204026" indent="-115214" algn="l" defTabSz="691286" rtl="0" eaLnBrk="1" latinLnBrk="0" hangingPunct="1">
        <a:lnSpc>
          <a:spcPct val="90000"/>
        </a:lnSpc>
        <a:spcBef>
          <a:spcPts val="0"/>
        </a:spcBef>
        <a:spcAft>
          <a:spcPts val="454"/>
        </a:spcAft>
        <a:buClr>
          <a:schemeClr val="tx2"/>
        </a:buClr>
        <a:buFont typeface="Arial" panose="020B0604020202020204" pitchFamily="34" charset="0"/>
        <a:buChar char="•"/>
        <a:defRPr lang="en-US" sz="1210" kern="120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6pPr>
      <a:lvl7pPr marL="0" indent="0" algn="l" defTabSz="691286" rtl="0" eaLnBrk="1" latinLnBrk="0" hangingPunct="1">
        <a:lnSpc>
          <a:spcPct val="90000"/>
        </a:lnSpc>
        <a:spcBef>
          <a:spcPts val="680"/>
        </a:spcBef>
        <a:spcAft>
          <a:spcPts val="680"/>
        </a:spcAft>
        <a:buFont typeface="Arial" panose="020B0604020202020204" pitchFamily="34" charset="0"/>
        <a:buChar char="​"/>
        <a:defRPr lang="en-US" sz="3326" kern="1200" baseline="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7pPr>
      <a:lvl8pPr marL="0" indent="0" algn="l" defTabSz="691286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Arial" panose="020B0604020202020204" pitchFamily="34" charset="0"/>
        <a:buChar char="​"/>
        <a:defRPr lang="en-US" sz="4082" kern="1200" baseline="0" smtClean="0">
          <a:solidFill>
            <a:schemeClr val="tx2"/>
          </a:solidFill>
          <a:latin typeface="+mn-lt"/>
          <a:ea typeface="+mn-ea"/>
          <a:cs typeface="+mn-cs"/>
          <a:sym typeface="+mn-lt"/>
        </a:defRPr>
      </a:lvl8pPr>
      <a:lvl9pPr marL="0" indent="0" algn="l" defTabSz="691286" rtl="0" eaLnBrk="1" latinLnBrk="0" hangingPunct="1">
        <a:lnSpc>
          <a:spcPct val="100000"/>
        </a:lnSpc>
        <a:spcBef>
          <a:spcPts val="0"/>
        </a:spcBef>
        <a:spcAft>
          <a:spcPts val="680"/>
        </a:spcAft>
        <a:buFont typeface="Arial" panose="020B0604020202020204" pitchFamily="34" charset="0"/>
        <a:buChar char="​"/>
        <a:defRPr lang="en-US" sz="1814" kern="1200" baseline="0" dirty="0">
          <a:solidFill>
            <a:schemeClr val="tx2"/>
          </a:solidFill>
          <a:latin typeface="+mn-lt"/>
          <a:ea typeface="+mn-ea"/>
          <a:cs typeface="+mn-cs"/>
          <a:sym typeface="+mn-lt"/>
        </a:defRPr>
      </a:lvl9pPr>
    </p:bodyStyle>
    <p:otherStyle>
      <a:defPPr>
        <a:defRPr lang="en-US"/>
      </a:defPPr>
      <a:lvl1pPr marL="0" algn="l" defTabSz="691286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1pPr>
      <a:lvl2pPr marL="345643" algn="l" defTabSz="691286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2pPr>
      <a:lvl3pPr marL="691286" algn="l" defTabSz="691286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3pPr>
      <a:lvl4pPr marL="1036930" algn="l" defTabSz="691286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4pPr>
      <a:lvl5pPr marL="1382573" algn="l" defTabSz="691286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5pPr>
      <a:lvl6pPr marL="1728216" algn="l" defTabSz="691286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6pPr>
      <a:lvl7pPr marL="2073859" algn="l" defTabSz="691286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7pPr>
      <a:lvl8pPr marL="2419502" algn="l" defTabSz="691286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8pPr>
      <a:lvl9pPr marL="2765146" algn="l" defTabSz="691286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11">
          <p15:clr>
            <a:srgbClr val="F26B43"/>
          </p15:clr>
        </p15:guide>
        <p15:guide id="2" pos="396">
          <p15:clr>
            <a:srgbClr val="F26B43"/>
          </p15:clr>
        </p15:guide>
        <p15:guide id="3" pos="7284">
          <p15:clr>
            <a:srgbClr val="F26B43"/>
          </p15:clr>
        </p15:guide>
        <p15:guide id="4" orient="horz" pos="388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4.xml"/><Relationship Id="rId5" Type="http://schemas.openxmlformats.org/officeDocument/2006/relationships/hyperlink" Target="https://www.birdlife.org/wp-content/uploads/2023/12/Valuing-Grasslands-Report-Dec-2023.pdf" TargetMode="External"/><Relationship Id="rId4" Type="http://schemas.openxmlformats.org/officeDocument/2006/relationships/hyperlink" Target="https://www.plantlife.org.uk/wp-content/uploads/2023/12/Plantlife-WWF-Equilibrium-Research-briefing-grasslands-in-NDCs-NBSAPs-Nov-2023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6" name="Google Shape;816;p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00" y="1299"/>
            <a:ext cx="1200" cy="1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550C64C-D191-4A67-8C49-88936218BD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15816" y="3664543"/>
            <a:ext cx="6105955" cy="247330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+mn-lt"/>
              </a:rPr>
              <a:t>23 January, 2024</a:t>
            </a:r>
          </a:p>
        </p:txBody>
      </p:sp>
      <p:sp>
        <p:nvSpPr>
          <p:cNvPr id="818" name="Google Shape;818;p110"/>
          <p:cNvSpPr txBox="1">
            <a:spLocks noGrp="1"/>
          </p:cNvSpPr>
          <p:nvPr>
            <p:ph type="ctrTitle"/>
          </p:nvPr>
        </p:nvSpPr>
        <p:spPr>
          <a:xfrm>
            <a:off x="2450106" y="1302009"/>
            <a:ext cx="6317797" cy="237261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-GB" sz="2419" b="1" dirty="0">
                <a:solidFill>
                  <a:schemeClr val="tx1"/>
                </a:solidFill>
              </a:rPr>
              <a:t>Global Grasslands</a:t>
            </a:r>
            <a:r>
              <a:rPr lang="en-GB" sz="2419" dirty="0">
                <a:solidFill>
                  <a:schemeClr val="tx1"/>
                </a:solidFill>
              </a:rPr>
              <a:t> &amp;</a:t>
            </a:r>
            <a:r>
              <a:rPr lang="en-GB" sz="2419" b="1" dirty="0">
                <a:solidFill>
                  <a:schemeClr val="tx1"/>
                </a:solidFill>
              </a:rPr>
              <a:t> Savannahs </a:t>
            </a:r>
            <a:br>
              <a:rPr lang="en-GB" sz="2419" b="1" dirty="0">
                <a:solidFill>
                  <a:schemeClr val="tx1"/>
                </a:solidFill>
              </a:rPr>
            </a:br>
            <a:r>
              <a:rPr lang="en-GB" sz="2419" b="1" dirty="0">
                <a:solidFill>
                  <a:schemeClr val="tx1"/>
                </a:solidFill>
              </a:rPr>
              <a:t>Dialogue Platform</a:t>
            </a:r>
            <a:br>
              <a:rPr lang="en-GB" sz="3629" b="1" dirty="0">
                <a:solidFill>
                  <a:schemeClr val="tx1"/>
                </a:solidFill>
              </a:rPr>
            </a:br>
            <a:br>
              <a:rPr lang="en-GB" sz="3629" b="1" dirty="0">
                <a:solidFill>
                  <a:schemeClr val="tx1"/>
                </a:solidFill>
              </a:rPr>
            </a:br>
            <a:r>
              <a:rPr lang="en-GB" sz="2419" b="1" i="1" dirty="0">
                <a:solidFill>
                  <a:schemeClr val="tx1"/>
                </a:solidFill>
              </a:rPr>
              <a:t>Spotlight: North America</a:t>
            </a:r>
            <a:br>
              <a:rPr lang="en-GB" sz="1814" b="1" i="1" dirty="0">
                <a:solidFill>
                  <a:schemeClr val="tx1"/>
                </a:solidFill>
              </a:rPr>
            </a:br>
            <a:endParaRPr sz="1814" b="1" i="1" dirty="0">
              <a:solidFill>
                <a:schemeClr val="tx1"/>
              </a:solidFill>
            </a:endParaRPr>
          </a:p>
        </p:txBody>
      </p:sp>
      <p:pic>
        <p:nvPicPr>
          <p:cNvPr id="819" name="Google Shape;819;p110" descr="P1150606.JPG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102"/>
            <a:ext cx="2243906" cy="51845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111"/>
          <p:cNvSpPr/>
          <p:nvPr/>
        </p:nvSpPr>
        <p:spPr>
          <a:xfrm>
            <a:off x="3414958" y="286859"/>
            <a:ext cx="2606713" cy="1050451"/>
          </a:xfrm>
          <a:prstGeom prst="rect">
            <a:avLst/>
          </a:prstGeom>
          <a:noFill/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863" tIns="108863" rIns="108863" bIns="108863" anchor="b" anchorCtr="0">
            <a:noAutofit/>
          </a:bodyPr>
          <a:lstStyle/>
          <a:p>
            <a:pPr>
              <a:buClr>
                <a:srgbClr val="000000"/>
              </a:buClr>
              <a:buSzPts val="6000"/>
            </a:pPr>
            <a:endParaRPr sz="4536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Google Shape;826;p111"/>
          <p:cNvSpPr/>
          <p:nvPr/>
        </p:nvSpPr>
        <p:spPr>
          <a:xfrm>
            <a:off x="3277981" y="843342"/>
            <a:ext cx="5730660" cy="4882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10000"/>
              </a:lnSpc>
              <a:buClr>
                <a:srgbClr val="000000"/>
              </a:buClr>
              <a:buSzPts val="2400"/>
            </a:pPr>
            <a:endParaRPr sz="166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7" name="Google Shape;827;p1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00" y="1299"/>
            <a:ext cx="1201" cy="1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28" name="Google Shape;828;p1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00" y="1299"/>
            <a:ext cx="1200" cy="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9" name="Google Shape;829;p1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00" y="1299"/>
            <a:ext cx="1200" cy="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0" name="Google Shape;830;p1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00" y="1299"/>
            <a:ext cx="1200" cy="1200"/>
          </a:xfrm>
          <a:prstGeom prst="rect">
            <a:avLst/>
          </a:prstGeom>
          <a:noFill/>
          <a:ln>
            <a:noFill/>
          </a:ln>
        </p:spPr>
      </p:pic>
      <p:sp>
        <p:nvSpPr>
          <p:cNvPr id="832" name="Google Shape;832;p111"/>
          <p:cNvSpPr txBox="1"/>
          <p:nvPr/>
        </p:nvSpPr>
        <p:spPr>
          <a:xfrm>
            <a:off x="3597348" y="466152"/>
            <a:ext cx="2216723" cy="698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9116" tIns="34549" rIns="69116" bIns="34549" anchor="t" anchorCtr="0">
            <a:noAutofit/>
          </a:bodyPr>
          <a:lstStyle/>
          <a:p>
            <a:pPr algn="ctr">
              <a:buClr>
                <a:srgbClr val="000000"/>
              </a:buClr>
              <a:buSzPts val="5400"/>
            </a:pPr>
            <a:r>
              <a:rPr lang="en-GB" sz="4082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Agenda</a:t>
            </a:r>
            <a:endParaRPr sz="1058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3" name="Google Shape;833;p1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00" y="1299"/>
            <a:ext cx="1200" cy="12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78C40B-D494-3ACD-6B22-68A68DA05E29}"/>
              </a:ext>
            </a:extLst>
          </p:cNvPr>
          <p:cNvSpPr txBox="1"/>
          <p:nvPr/>
        </p:nvSpPr>
        <p:spPr>
          <a:xfrm>
            <a:off x="1491614" y="1612970"/>
            <a:ext cx="629221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Opening and welcome</a:t>
            </a:r>
          </a:p>
          <a:p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Updates and Announcements: COP reflections, publications,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 Grasslands Roadmap: </a:t>
            </a:r>
            <a:r>
              <a:rPr lang="en-US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Christian </a:t>
            </a:r>
            <a:r>
              <a:rPr lang="en-US" sz="16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Artuso</a:t>
            </a:r>
            <a:r>
              <a:rPr lang="en-US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Environment Canada</a:t>
            </a:r>
          </a:p>
          <a:p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 Plains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Plowprint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Report 2023: </a:t>
            </a:r>
            <a:r>
              <a:rPr lang="en-US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Patrick </a:t>
            </a:r>
            <a:r>
              <a:rPr lang="en-US" sz="16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Lendrum</a:t>
            </a:r>
            <a:r>
              <a:rPr lang="en-US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WWF-US</a:t>
            </a:r>
          </a:p>
          <a:p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Grazing the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Malpaís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Bildo</a:t>
            </a:r>
            <a:r>
              <a:rPr lang="en-US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Saravia, CEO, Rancho El Ojo and Founding Partner, Internacional </a:t>
            </a:r>
            <a:r>
              <a:rPr lang="en-US" sz="16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Ganadera</a:t>
            </a:r>
            <a:endParaRPr lang="en-US" sz="16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70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vert="horz" wrap="square" lIns="92155" tIns="92155" rIns="92155" bIns="92155" rtlCol="0" anchor="ctr" anchorCtr="0">
            <a:noAutofit/>
          </a:bodyPr>
          <a:lstStyle/>
          <a:p>
            <a:pPr marL="0" indent="0"/>
            <a:r>
              <a:rPr lang="en"/>
              <a:t>Food Practice - March 2022</a:t>
            </a:r>
            <a:endParaRPr/>
          </a:p>
        </p:txBody>
      </p:sp>
      <p:sp>
        <p:nvSpPr>
          <p:cNvPr id="481" name="Google Shape;481;p70"/>
          <p:cNvSpPr txBox="1">
            <a:spLocks noGrp="1"/>
          </p:cNvSpPr>
          <p:nvPr>
            <p:ph type="subTitle" idx="2"/>
          </p:nvPr>
        </p:nvSpPr>
        <p:spPr>
          <a:xfrm>
            <a:off x="7229906" y="4723572"/>
            <a:ext cx="1724563" cy="274575"/>
          </a:xfrm>
          <a:prstGeom prst="rect">
            <a:avLst/>
          </a:prstGeom>
        </p:spPr>
        <p:txBody>
          <a:bodyPr spcFirstLastPara="1" vert="horz" wrap="square" lIns="92155" tIns="92155" rIns="92155" bIns="92155" rtlCol="0" anchor="ctr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</a:pPr>
            <a:endParaRPr/>
          </a:p>
          <a:p>
            <a:pPr marL="0" indent="0">
              <a:spcBef>
                <a:spcPts val="1008"/>
              </a:spcBef>
            </a:pPr>
            <a:r>
              <a:rPr lang="en" sz="605"/>
              <a:t>© Sarah Black / WWF </a:t>
            </a:r>
            <a:endParaRPr sz="605"/>
          </a:p>
          <a:p>
            <a:pPr marL="0" indent="0">
              <a:buClr>
                <a:schemeClr val="dk1"/>
              </a:buClr>
              <a:buSzPts val="1100"/>
            </a:pPr>
            <a:endParaRPr sz="1058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indent="0"/>
            <a:endParaRPr/>
          </a:p>
        </p:txBody>
      </p:sp>
      <p:pic>
        <p:nvPicPr>
          <p:cNvPr id="2" name="Google Shape;487;p71">
            <a:extLst>
              <a:ext uri="{FF2B5EF4-FFF2-40B4-BE49-F238E27FC236}">
                <a16:creationId xmlns:a16="http://schemas.microsoft.com/office/drawing/2014/main" id="{5AAFC866-AA01-4D48-8D7B-9C3DAF6E6FC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6685" b="18200"/>
          <a:stretch/>
        </p:blipFill>
        <p:spPr>
          <a:xfrm>
            <a:off x="181000" y="171575"/>
            <a:ext cx="8842675" cy="4414099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p70"/>
          <p:cNvSpPr txBox="1">
            <a:spLocks noGrp="1"/>
          </p:cNvSpPr>
          <p:nvPr>
            <p:ph type="title"/>
          </p:nvPr>
        </p:nvSpPr>
        <p:spPr>
          <a:xfrm>
            <a:off x="4343400" y="186628"/>
            <a:ext cx="4886023" cy="4399045"/>
          </a:xfrm>
          <a:prstGeom prst="rect">
            <a:avLst/>
          </a:prstGeom>
          <a:solidFill>
            <a:schemeClr val="bg1"/>
          </a:solidFill>
        </p:spPr>
        <p:txBody>
          <a:bodyPr spcFirstLastPara="1" vert="horz" wrap="square" lIns="172819" tIns="92155" rIns="417987" bIns="92155" rtlCol="0" anchor="b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2000" dirty="0">
                <a:solidFill>
                  <a:schemeClr val="tx1"/>
                </a:solidFill>
              </a:rPr>
              <a:t>NEW PUBLICATIONS</a:t>
            </a:r>
            <a:br>
              <a:rPr lang="en" dirty="0">
                <a:solidFill>
                  <a:schemeClr val="tx1"/>
                </a:solidFill>
              </a:rPr>
            </a:br>
            <a:br>
              <a:rPr lang="en" sz="1800" b="0" dirty="0">
                <a:solidFill>
                  <a:schemeClr val="tx1"/>
                </a:solidFill>
              </a:rPr>
            </a:br>
            <a:r>
              <a:rPr lang="en-US" sz="1800" b="0" cap="none" dirty="0">
                <a:solidFill>
                  <a:srgbClr val="0070C0"/>
                </a:solidFill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Integrating Grasslands and Savannahs into National Biodiversity and Climate Commitments</a:t>
            </a:r>
            <a:r>
              <a:rPr lang="en-US" sz="1800" b="0" cap="none" dirty="0">
                <a:solidFill>
                  <a:schemeClr val="tx1"/>
                </a:solidFill>
                <a:latin typeface="+mn-lt"/>
              </a:rPr>
              <a:t> </a:t>
            </a:r>
            <a:br>
              <a:rPr lang="en-US" sz="1800" b="0" i="1" cap="none" dirty="0">
                <a:solidFill>
                  <a:schemeClr val="tx1"/>
                </a:solidFill>
                <a:latin typeface="+mn-lt"/>
              </a:rPr>
            </a:br>
            <a:r>
              <a:rPr lang="en-US" sz="1800" b="0" i="1" cap="none" dirty="0" err="1">
                <a:solidFill>
                  <a:schemeClr val="tx1"/>
                </a:solidFill>
                <a:latin typeface="+mn-lt"/>
              </a:rPr>
              <a:t>Plantlife</a:t>
            </a:r>
            <a:r>
              <a:rPr lang="en-US" sz="1800" b="0" i="1" cap="none" dirty="0">
                <a:solidFill>
                  <a:schemeClr val="tx1"/>
                </a:solidFill>
                <a:latin typeface="+mn-lt"/>
              </a:rPr>
              <a:t>, WWF, Equilibrium Research</a:t>
            </a:r>
            <a:br>
              <a:rPr lang="en-US" sz="1800" b="0" i="1" cap="none" dirty="0">
                <a:solidFill>
                  <a:schemeClr val="tx1"/>
                </a:solidFill>
                <a:latin typeface="+mn-lt"/>
              </a:rPr>
            </a:br>
            <a:br>
              <a:rPr lang="en-US" sz="1800" b="0" cap="none" dirty="0">
                <a:solidFill>
                  <a:schemeClr val="tx1"/>
                </a:solidFill>
                <a:latin typeface="+mn-lt"/>
              </a:rPr>
            </a:br>
            <a:r>
              <a:rPr lang="en-US" sz="1800" b="0" cap="none" dirty="0">
                <a:solidFill>
                  <a:srgbClr val="0070C0"/>
                </a:solidFill>
                <a:latin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Valuing Grasslands: Critical Ecosystems for Nature, Climate and People</a:t>
            </a:r>
            <a:r>
              <a:rPr lang="en-US" sz="1800" b="0" cap="none" dirty="0">
                <a:solidFill>
                  <a:srgbClr val="0070C0"/>
                </a:solidFill>
                <a:latin typeface="+mn-lt"/>
              </a:rPr>
              <a:t> </a:t>
            </a:r>
            <a:br>
              <a:rPr lang="en-US" sz="1800" b="0" cap="none" dirty="0">
                <a:solidFill>
                  <a:schemeClr val="tx1"/>
                </a:solidFill>
                <a:latin typeface="+mn-lt"/>
              </a:rPr>
            </a:br>
            <a:r>
              <a:rPr lang="en-US" sz="1800" b="0" i="1" cap="none" dirty="0">
                <a:solidFill>
                  <a:schemeClr val="tx1"/>
                </a:solidFill>
                <a:latin typeface="+mn-lt"/>
              </a:rPr>
              <a:t>Grasslands, Rangelands, Savannahs and</a:t>
            </a:r>
            <a:br>
              <a:rPr lang="en-US" sz="1800" b="0" i="1" cap="none" dirty="0">
                <a:solidFill>
                  <a:schemeClr val="tx1"/>
                </a:solidFill>
                <a:latin typeface="+mn-lt"/>
              </a:rPr>
            </a:br>
            <a:r>
              <a:rPr lang="en-US" sz="1800" b="0" i="1" cap="none" dirty="0">
                <a:solidFill>
                  <a:schemeClr val="tx1"/>
                </a:solidFill>
                <a:latin typeface="+mn-lt"/>
              </a:rPr>
              <a:t>Shrublands (</a:t>
            </a:r>
            <a:r>
              <a:rPr lang="en-US" sz="1800" b="0" i="1" cap="none" dirty="0" err="1">
                <a:solidFill>
                  <a:schemeClr val="tx1"/>
                </a:solidFill>
                <a:latin typeface="+mn-lt"/>
              </a:rPr>
              <a:t>GRaSS</a:t>
            </a:r>
            <a:r>
              <a:rPr lang="en-US" sz="1800" b="0" i="1" cap="none" dirty="0">
                <a:solidFill>
                  <a:schemeClr val="tx1"/>
                </a:solidFill>
                <a:latin typeface="+mn-lt"/>
              </a:rPr>
              <a:t>) Alliance </a:t>
            </a:r>
            <a:br>
              <a:rPr lang="en-US" sz="1800" b="0" cap="none" dirty="0">
                <a:solidFill>
                  <a:schemeClr val="tx1"/>
                </a:solidFill>
                <a:latin typeface="+mn-lt"/>
              </a:rPr>
            </a:br>
            <a:endParaRPr sz="1800" b="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UQLcIHaf6iYZZy0L9BD8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GRADIENT_OVERLAY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eFy2ab0UH_HMF87Zrw1qg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UQLcIHaf6iYZZy0L9BD8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UQLcIHaf6iYZZy0L9BD8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GRADIENT_OVERLAY" val="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UQLcIHaf6iYZZy0L9BD8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sjZu4DTWSADhy84P03X7g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pZdjckK6DguJBvrVhY.Zg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UQLcIHaf6iYZZy0L9BD8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xqv1sKAg1O1.iLuXhxRMQ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eFy2ab0UH_HMF87Zrw1qg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0ymQWblhpxtmTT6.e67k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0ymQWblhpxtmTT6.e67kA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UQ5SmfFNPMBn6pUlDEczg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ei9bdRjTKVjf1J1ZNcOmw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0hUzkEkW2vjtxNuTJGaJw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qguGK4URnh5NoMD1lD9jg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faL2D.yr56s7t7YWT2hEw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VU1Vb5z2VsJ5yNI4_JL4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wHZ6h6UXFP5WMhABX33hg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eKbwdXB_tZbnlRKn0Tdfg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0XE4c9DrTPZwsSrYdVaeg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sudbl1qx5jF0enVVFB_yw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sudbl1qx5jF0enVVFB_yw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NUL3JC_lQXLQct3YB3DTw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6jHfit18AS0rtnc1DOYlA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.hlJlXl61h.8k9FHj.wHA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IfetjdcF__bPl2EB3hsAQ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_rNNRsYuqi3RZ4C1Z6tAg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TzFUBweLyGf5H2xtiHgr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UQ5SmfFNPMBn6pUlDEczg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h9ULNFd.UbsLuhM67EoPQ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YB9KqsB0U3Pv72ZeFIfTw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Spk45QKyXOhkgGjquN4Uw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5HJMImof1sng9jv.gmH9g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6NLVBR4ocGGido7_YdwS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XAi6DDaxrw4XADQ7K0Afg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CvP6i9LPsGcyj.W_8MlgQ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WLpMYBHSgCtOH43__mR3Q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APOnRiIg3DyJmsWOUnPzw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sjZu4DTWSADhy84P03X7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ei9bdRjTKVjf1J1ZNcOmw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JsCu_Y2CTqck_HfT3YWjA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C4yF0AFCyZ5rMhB10QCGQ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5o2bhiTGpYuDvvBwU5jBw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0hUzkEkW2vjtxNuTJGaJw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UQLcIHaf6iYZZy0L9BD8A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GRADIENT_OVERLAY" val="1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UQLcIHaf6iYZZy0L9BD8A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UQLcIHaf6iYZZy0L9BD8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GRADIENT_OVERLAY" val="1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UQLcIHaf6iYZZy0L9BD8A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sjZu4DTWSADhy84P03X7g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pZdjckK6DguJBvrVhY.Zg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UQLcIHaf6iYZZy0L9BD8A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qguGK4URnh5NoMD1lD9jg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xqv1sKAg1O1.iLuXhxRMQ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eFy2ab0UH_HMF87Zrw1qg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0ymQWblhpxtmTT6.e67kA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UQ5SmfFNPMBn6pUlDEczg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ei9bdRjTKVjf1J1ZNcOmw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0hUzkEkW2vjtxNuTJGaJw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qguGK4URnh5NoMD1lD9jg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faL2D.yr56s7t7YWT2hE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VU1Vb5z2VsJ5yNI4_JL4Q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wHZ6h6UXFP5WMhABX33hg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faL2D.yr56s7t7YWT2hEw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eKbwdXB_tZbnlRKn0Tdfg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0XE4c9DrTPZwsSrYdVaeg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sudbl1qx5jF0enVVFB_y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sudbl1qx5jF0enVVFB_yw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NUL3JC_lQXLQct3YB3DTw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6jHfit18AS0rtnc1DOYlA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.hlJlXl61h.8k9FHj.wHA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IfetjdcF__bPl2EB3hsAQ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_rNNRsYuqi3RZ4C1Z6tAg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TzFUBweLyGf5H2xtiHgrQ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h9ULNFd.UbsLuhM67EoPQ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YB9KqsB0U3Pv72ZeFIfT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Spk45QKyXOhkgGjquN4Uw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5HJMImof1sng9jv.gmH9g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6NLVBR4ocGGido7_YdwSQ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XAi6DDaxrw4XADQ7K0Afg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CvP6i9LPsGcyj.W_8MlgQ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WLpMYBHSgCtOH43__mR3Q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APOnRiIg3DyJmsWOUnPzw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JsCu_Y2CTqck_HfT3YWjA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C4yF0AFCyZ5rMhB10QCGQ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5o2bhiTGpYuDvvBwU5jBw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VU1Vb5z2VsJ5yNI4_JL4Q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UQLcIHaf6iYZZy0L9BD8A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GRADIENT_OVERLAY" val="1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UQLcIHaf6iYZZy0L9BD8A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UQLcIHaf6iYZZy0L9BD8A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GRADIENT_OVERLAY" val="1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UQLcIHaf6iYZZy0L9BD8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wHZ6h6UXFP5WMhABX33h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eKbwdXB_tZbnlRKn0Tdf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pZdjckK6DguJBvrVhY.Z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0XE4c9DrTPZwsSrYdVae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sudbl1qx5jF0enVVFB_y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sudbl1qx5jF0enVVFB_y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NUL3JC_lQXLQct3YB3DT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6jHfit18AS0rtnc1DOYl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.hlJlXl61h.8k9FHj.wH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IfetjdcF__bPl2EB3hsA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UQLcIHaf6iYZZy0L9BD8A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_rNNRsYuqi3RZ4C1Z6tA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TzFUBweLyGf5H2xtiHgr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h9ULNFd.UbsLuhM67EoPQ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YB9KqsB0U3Pv72ZeFIfTw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Spk45QKyXOhkgGjquN4U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5HJMImof1sng9jv.gmH9g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6NLVBR4ocGGido7_YdwSQ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XAi6DDaxrw4XADQ7K0Af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CvP6i9LPsGcyj.W_8MlgQ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xqv1sKAg1O1.iLuXhxRMQ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WLpMYBHSgCtOH43__mR3Q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APOnRiIg3DyJmsWOUnPzw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JsCu_Y2CTqck_HfT3YWjA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C4yF0AFCyZ5rMhB10QCGQ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5o2bhiTGpYuDvvBwU5jB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BCG Grid 16:9">
  <a:themeElements>
    <a:clrScheme name="Custom 140">
      <a:dk1>
        <a:srgbClr val="000000"/>
      </a:dk1>
      <a:lt1>
        <a:sysClr val="window" lastClr="FFFFFF"/>
      </a:lt1>
      <a:dk2>
        <a:srgbClr val="44546A"/>
      </a:dk2>
      <a:lt2>
        <a:srgbClr val="F2F2F2"/>
      </a:lt2>
      <a:accent1>
        <a:srgbClr val="1A2028"/>
      </a:accent1>
      <a:accent2>
        <a:srgbClr val="364354"/>
      </a:accent2>
      <a:accent3>
        <a:srgbClr val="F5D200"/>
      </a:accent3>
      <a:accent4>
        <a:srgbClr val="5A6F8C"/>
      </a:accent4>
      <a:accent5>
        <a:srgbClr val="6E6F73"/>
      </a:accent5>
      <a:accent6>
        <a:srgbClr val="009191"/>
      </a:accent6>
      <a:hlink>
        <a:srgbClr val="F07D00"/>
      </a:hlink>
      <a:folHlink>
        <a:srgbClr val="F07D00"/>
      </a:folHlink>
    </a:clrScheme>
    <a:fontScheme name="Custom 6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9525" cap="rnd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accent5"/>
          </a:solidFill>
          <a:prstDash val="solid"/>
          <a:round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_16x9.potx" id="{F1417891-ADEE-4A5A-84BF-A61365689D8D}" vid="{7D249777-7FCF-437A-B862-D77B0EF45DB4}"/>
    </a:ext>
  </a:extLst>
</a:theme>
</file>

<file path=ppt/theme/theme2.xml><?xml version="1.0" encoding="utf-8"?>
<a:theme xmlns:a="http://schemas.openxmlformats.org/drawingml/2006/main" name="1_BCG Grid 16:9">
  <a:themeElements>
    <a:clrScheme name="Custom 140">
      <a:dk1>
        <a:srgbClr val="000000"/>
      </a:dk1>
      <a:lt1>
        <a:sysClr val="window" lastClr="FFFFFF"/>
      </a:lt1>
      <a:dk2>
        <a:srgbClr val="44546A"/>
      </a:dk2>
      <a:lt2>
        <a:srgbClr val="F2F2F2"/>
      </a:lt2>
      <a:accent1>
        <a:srgbClr val="1A2028"/>
      </a:accent1>
      <a:accent2>
        <a:srgbClr val="364354"/>
      </a:accent2>
      <a:accent3>
        <a:srgbClr val="F5D200"/>
      </a:accent3>
      <a:accent4>
        <a:srgbClr val="5A6F8C"/>
      </a:accent4>
      <a:accent5>
        <a:srgbClr val="6E6F73"/>
      </a:accent5>
      <a:accent6>
        <a:srgbClr val="009191"/>
      </a:accent6>
      <a:hlink>
        <a:srgbClr val="F07D00"/>
      </a:hlink>
      <a:folHlink>
        <a:srgbClr val="F07D00"/>
      </a:folHlink>
    </a:clrScheme>
    <a:fontScheme name="Custom 6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9525" cap="rnd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accent5"/>
          </a:solidFill>
          <a:prstDash val="solid"/>
          <a:round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_16x9.potx" id="{F1417891-ADEE-4A5A-84BF-A61365689D8D}" vid="{7D249777-7FCF-437A-B862-D77B0EF45DB4}"/>
    </a:ext>
  </a:extLst>
</a:theme>
</file>

<file path=ppt/theme/theme3.xml><?xml version="1.0" encoding="utf-8"?>
<a:theme xmlns:a="http://schemas.openxmlformats.org/drawingml/2006/main" name="2_BCG Grid 16:9">
  <a:themeElements>
    <a:clrScheme name="Custom 140">
      <a:dk1>
        <a:srgbClr val="000000"/>
      </a:dk1>
      <a:lt1>
        <a:sysClr val="window" lastClr="FFFFFF"/>
      </a:lt1>
      <a:dk2>
        <a:srgbClr val="44546A"/>
      </a:dk2>
      <a:lt2>
        <a:srgbClr val="F2F2F2"/>
      </a:lt2>
      <a:accent1>
        <a:srgbClr val="1A2028"/>
      </a:accent1>
      <a:accent2>
        <a:srgbClr val="364354"/>
      </a:accent2>
      <a:accent3>
        <a:srgbClr val="F5D200"/>
      </a:accent3>
      <a:accent4>
        <a:srgbClr val="5A6F8C"/>
      </a:accent4>
      <a:accent5>
        <a:srgbClr val="6E6F73"/>
      </a:accent5>
      <a:accent6>
        <a:srgbClr val="009191"/>
      </a:accent6>
      <a:hlink>
        <a:srgbClr val="F07D00"/>
      </a:hlink>
      <a:folHlink>
        <a:srgbClr val="F07D00"/>
      </a:folHlink>
    </a:clrScheme>
    <a:fontScheme name="Custom 6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9525" cap="rnd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accent5"/>
          </a:solidFill>
          <a:prstDash val="solid"/>
          <a:round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_16x9.potx" id="{F1417891-ADEE-4A5A-84BF-A61365689D8D}" vid="{7D249777-7FCF-437A-B862-D77B0EF45DB4}"/>
    </a:ext>
  </a:extLst>
</a:theme>
</file>

<file path=ppt/theme/theme4.xml><?xml version="1.0" encoding="utf-8"?>
<a:theme xmlns:a="http://schemas.openxmlformats.org/drawingml/2006/main" name="Larissa">
  <a:themeElements>
    <a:clrScheme name="WWF">
      <a:dk1>
        <a:srgbClr val="303030"/>
      </a:dk1>
      <a:lt1>
        <a:srgbClr val="FFFFFF"/>
      </a:lt1>
      <a:dk2>
        <a:srgbClr val="3C6323"/>
      </a:dk2>
      <a:lt2>
        <a:srgbClr val="EEECE1"/>
      </a:lt2>
      <a:accent1>
        <a:srgbClr val="00728F"/>
      </a:accent1>
      <a:accent2>
        <a:srgbClr val="009191"/>
      </a:accent2>
      <a:accent3>
        <a:srgbClr val="9A0064"/>
      </a:accent3>
      <a:accent4>
        <a:srgbClr val="812990"/>
      </a:accent4>
      <a:accent5>
        <a:srgbClr val="552F25"/>
      </a:accent5>
      <a:accent6>
        <a:srgbClr val="C4BC8E"/>
      </a:accent6>
      <a:hlink>
        <a:srgbClr val="00728F"/>
      </a:hlink>
      <a:folHlink>
        <a:srgbClr val="812990"/>
      </a:folHlink>
    </a:clrScheme>
    <a:fontScheme name="WWF">
      <a:majorFont>
        <a:latin typeface="WWF"/>
        <a:ea typeface="Geneva"/>
        <a:cs typeface="Arial Unicode MS"/>
      </a:majorFont>
      <a:minorFont>
        <a:latin typeface="Georgia"/>
        <a:ea typeface="Geneva"/>
        <a:cs typeface="Times New Roma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WWF">
      <a:dk1>
        <a:srgbClr val="303030"/>
      </a:dk1>
      <a:lt1>
        <a:srgbClr val="FFFFFF"/>
      </a:lt1>
      <a:dk2>
        <a:srgbClr val="3C6323"/>
      </a:dk2>
      <a:lt2>
        <a:srgbClr val="EEECE1"/>
      </a:lt2>
      <a:accent1>
        <a:srgbClr val="00728F"/>
      </a:accent1>
      <a:accent2>
        <a:srgbClr val="009191"/>
      </a:accent2>
      <a:accent3>
        <a:srgbClr val="9A0064"/>
      </a:accent3>
      <a:accent4>
        <a:srgbClr val="812990"/>
      </a:accent4>
      <a:accent5>
        <a:srgbClr val="552F25"/>
      </a:accent5>
      <a:accent6>
        <a:srgbClr val="C4BC8E"/>
      </a:accent6>
      <a:hlink>
        <a:srgbClr val="00728F"/>
      </a:hlink>
      <a:folHlink>
        <a:srgbClr val="812990"/>
      </a:folHlink>
    </a:clrScheme>
    <a:fontScheme name="WWF">
      <a:majorFont>
        <a:latin typeface="WWF"/>
        <a:ea typeface="Geneva"/>
        <a:cs typeface="Arial Unicode MS"/>
      </a:majorFont>
      <a:minorFont>
        <a:latin typeface="Georgia"/>
        <a:ea typeface="Geneva"/>
        <a:cs typeface="Times New Roma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WWF_16-9_red_violet__2019-04-11_ (1)</Template>
  <TotalTime>224</TotalTime>
  <Words>134</Words>
  <Application>Microsoft Office PowerPoint</Application>
  <PresentationFormat>Custom</PresentationFormat>
  <Paragraphs>18</Paragraphs>
  <Slides>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Georgia</vt:lpstr>
      <vt:lpstr>Trebuchet MS</vt:lpstr>
      <vt:lpstr>Wingdings</vt:lpstr>
      <vt:lpstr>BCG Grid 16:9</vt:lpstr>
      <vt:lpstr>1_BCG Grid 16:9</vt:lpstr>
      <vt:lpstr>2_BCG Grid 16:9</vt:lpstr>
      <vt:lpstr>think-cell Slide</vt:lpstr>
      <vt:lpstr>Global Grasslands &amp; Savannahs  Dialogue Platform  Spotlight: North America </vt:lpstr>
      <vt:lpstr>PowerPoint Presentation</vt:lpstr>
      <vt:lpstr>NEW PUBLICATIONS  Integrating Grasslands and Savannahs into National Biodiversity and Climate Commitments  Plantlife, WWF, Equilibrium Research  Valuing Grasslands: Critical Ecosystems for Nature, Climate and People  Grasslands, Rangelands, Savannahs and Shrublands (GRaSS) Alliance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Survey Results</dc:title>
  <dc:creator>Swoboda, Charlie</dc:creator>
  <cp:lastModifiedBy>Alissa Wachter</cp:lastModifiedBy>
  <cp:revision>4</cp:revision>
  <dcterms:created xsi:type="dcterms:W3CDTF">2021-03-23T12:04:44Z</dcterms:created>
  <dcterms:modified xsi:type="dcterms:W3CDTF">2024-01-23T10:57:10Z</dcterms:modified>
</cp:coreProperties>
</file>