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Greenbush Draw, </a:t>
            </a:r>
            <a:br>
              <a:rPr lang="en-US" sz="3600" dirty="0" smtClean="0"/>
            </a:br>
            <a:r>
              <a:rPr lang="en-US" sz="3600" dirty="0" err="1" smtClean="0"/>
              <a:t>Naco</a:t>
            </a:r>
            <a:r>
              <a:rPr lang="en-US" sz="3600" dirty="0" smtClean="0"/>
              <a:t>, AZ </a:t>
            </a:r>
            <a:br>
              <a:rPr lang="en-US" sz="3600" dirty="0" smtClean="0"/>
            </a:br>
            <a:r>
              <a:rPr lang="en-US" sz="3600" dirty="0" smtClean="0"/>
              <a:t>Drop Structure Photos</a:t>
            </a:r>
            <a:br>
              <a:rPr lang="en-US" sz="3600" dirty="0" smtClean="0"/>
            </a:br>
            <a:r>
              <a:rPr lang="en-US" sz="3600" dirty="0" smtClean="0"/>
              <a:t>Photos from Dan </a:t>
            </a:r>
            <a:r>
              <a:rPr lang="en-US" sz="3600" dirty="0" err="1" smtClean="0"/>
              <a:t>Robinett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Altar Valley Watershed Restoration Retreat</a:t>
            </a:r>
          </a:p>
          <a:p>
            <a:r>
              <a:rPr lang="en-US" dirty="0" smtClean="0"/>
              <a:t>December 3 –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half" idx="4294967295"/>
          </p:nvPr>
        </p:nvSpPr>
        <p:spPr>
          <a:xfrm>
            <a:off x="0" y="151182"/>
            <a:ext cx="9144000" cy="6395005"/>
          </a:xfrm>
        </p:spPr>
        <p:txBody>
          <a:bodyPr>
            <a:noAutofit/>
          </a:bodyPr>
          <a:lstStyle/>
          <a:p>
            <a:r>
              <a:rPr lang="en-US" sz="3200" dirty="0"/>
              <a:t>The bridge on Greenbush draw at </a:t>
            </a:r>
            <a:r>
              <a:rPr lang="en-US" sz="3200" dirty="0" err="1"/>
              <a:t>Naco</a:t>
            </a:r>
            <a:r>
              <a:rPr lang="en-US" sz="3200" dirty="0"/>
              <a:t>, </a:t>
            </a:r>
            <a:r>
              <a:rPr lang="en-US" sz="3200" dirty="0" err="1"/>
              <a:t>Az</a:t>
            </a:r>
            <a:r>
              <a:rPr lang="en-US" sz="3200" dirty="0"/>
              <a:t> was built in 1974 and incorporates a drop structure to protect the floodplain above from head-cutting in the main channel below the bridge. The channel below is 20 feet deeper than the floodplain above. The pipe discharging water seen in some of the pictures is a recent addition in the 2000s. It is the discharge of the Bisbee waste water system's treated effluent not used for irrigation on the </a:t>
            </a:r>
            <a:r>
              <a:rPr lang="en-US" sz="3200" dirty="0" err="1"/>
              <a:t>Naco</a:t>
            </a:r>
            <a:r>
              <a:rPr lang="en-US" sz="3200" dirty="0"/>
              <a:t> golf course. It enters below the bridge and has created some nice riparian vegetation that otherwise would not be present.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752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L:  </a:t>
            </a:r>
            <a:r>
              <a:rPr lang="en-US" sz="1600" dirty="0" err="1"/>
              <a:t>Naco</a:t>
            </a:r>
            <a:r>
              <a:rPr lang="en-US" sz="1600" dirty="0"/>
              <a:t>-Don Luis bridge on Greenbush Draw, Bisbee waste water </a:t>
            </a:r>
            <a:r>
              <a:rPr lang="en-US" sz="1600" dirty="0" err="1" smtClean="0"/>
              <a:t>efluent</a:t>
            </a:r>
            <a:r>
              <a:rPr lang="en-US" sz="1600" dirty="0" smtClean="0"/>
              <a:t> </a:t>
            </a:r>
            <a:r>
              <a:rPr lang="en-US" sz="1600" dirty="0"/>
              <a:t>pipe outlet and vegetation, 11-23-15.</a:t>
            </a:r>
            <a:r>
              <a:rPr lang="en-US" sz="1600" dirty="0" smtClean="0"/>
              <a:t>jpg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R:  </a:t>
            </a:r>
            <a:r>
              <a:rPr lang="en-US" sz="1600" dirty="0" err="1"/>
              <a:t>Naco</a:t>
            </a:r>
            <a:r>
              <a:rPr lang="en-US" sz="1600" dirty="0"/>
              <a:t>-Don Luis bridge on Greenbush Draw, downstream drop structure, 11-23-15.jpg</a:t>
            </a:r>
          </a:p>
        </p:txBody>
      </p:sp>
      <p:pic>
        <p:nvPicPr>
          <p:cNvPr id="5" name="Content Placeholder 4" descr="Naco-Don Luis bridge on Greenbush Draw, Bisbee waste water effluent pipe outlet and vegetation, 11-23-1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5" b="-40765"/>
          <a:stretch>
            <a:fillRect/>
          </a:stretch>
        </p:blipFill>
        <p:spPr/>
      </p:pic>
      <p:pic>
        <p:nvPicPr>
          <p:cNvPr id="6" name="Content Placeholder 5" descr="Naco-Don Luis bridge on Greenbush Draw, downstream drop structure, 11-23-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9" r="-12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249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L:  </a:t>
            </a:r>
            <a:r>
              <a:rPr lang="en-US" sz="1800" dirty="0" err="1"/>
              <a:t>Naco</a:t>
            </a:r>
            <a:r>
              <a:rPr lang="en-US" sz="1800" dirty="0"/>
              <a:t>-Don Luis bridge on Greenbush Draw, downstream drop structure, Bisbee waste water effluent pipe outlet, 11-23-15.jpg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</a:t>
            </a:r>
            <a:r>
              <a:rPr lang="en-US" sz="1800" dirty="0"/>
              <a:t>:  </a:t>
            </a:r>
            <a:r>
              <a:rPr lang="en-US" sz="1800" dirty="0" err="1"/>
              <a:t>Naco</a:t>
            </a:r>
            <a:r>
              <a:rPr lang="en-US" sz="1800" dirty="0"/>
              <a:t>-Don Luis bridge on Greenbush Draw, upstream drop structure, 11-23-15.jpg</a:t>
            </a:r>
          </a:p>
        </p:txBody>
      </p:sp>
      <p:pic>
        <p:nvPicPr>
          <p:cNvPr id="5" name="Content Placeholder 4" descr="Naco-Don Luis bridge on Greenbush Draw, downstream drop structure, Bisbee waste water effluent pipe outlet, 11-23-1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5" b="-40765"/>
          <a:stretch>
            <a:fillRect/>
          </a:stretch>
        </p:blipFill>
        <p:spPr/>
      </p:pic>
      <p:pic>
        <p:nvPicPr>
          <p:cNvPr id="6" name="Content Placeholder 5" descr="Naco-Don Luis bridge on Greenbush Draw, upstream drop structure, 11-23-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5" b="-40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456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/>
              <a:t>L:  </a:t>
            </a:r>
            <a:r>
              <a:rPr lang="en-US" sz="1600" dirty="0" err="1"/>
              <a:t>Naco</a:t>
            </a:r>
            <a:r>
              <a:rPr lang="en-US" sz="1600" dirty="0"/>
              <a:t>-Don Luis bridge on Greenbush Draw, upstream floodplain, 11-23-15.jpg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R:  </a:t>
            </a:r>
            <a:r>
              <a:rPr lang="en-US" sz="1600" dirty="0" err="1"/>
              <a:t>Naco</a:t>
            </a:r>
            <a:r>
              <a:rPr lang="en-US" sz="1600" dirty="0"/>
              <a:t>-Don Luis bridge on Greenbush Draw, upstream revetment, 11-23-15.jpg</a:t>
            </a:r>
          </a:p>
        </p:txBody>
      </p:sp>
      <p:pic>
        <p:nvPicPr>
          <p:cNvPr id="5" name="Content Placeholder 4" descr="Naco-Don Luis bridge on Greenbush Draw, upstream floodplain, 11-23-1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5" b="-40765"/>
          <a:stretch>
            <a:fillRect/>
          </a:stretch>
        </p:blipFill>
        <p:spPr/>
      </p:pic>
      <p:pic>
        <p:nvPicPr>
          <p:cNvPr id="6" name="Content Placeholder 5" descr="Naco-Don Luis bridge on Greenbush Draw, upstream revetment, 11-23-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65" b="-40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27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err="1"/>
              <a:t>Naco</a:t>
            </a:r>
            <a:r>
              <a:rPr lang="en-US" sz="1600" dirty="0"/>
              <a:t>-Don Luis bridge on Greenbush Draw, upstream revetment, north side, 11-23-15.jpg</a:t>
            </a:r>
          </a:p>
        </p:txBody>
      </p:sp>
      <p:pic>
        <p:nvPicPr>
          <p:cNvPr id="5" name="Content Placeholder 4" descr="Naco-Don Luis bridge on Greenbush Draw, upstream revetment, north side, 11-23-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b="88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5349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16</TotalTime>
  <Words>175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Story</vt:lpstr>
      <vt:lpstr>Greenbush Draw,  Naco, AZ  Drop Structure Photos Photos from Dan Robinett</vt:lpstr>
      <vt:lpstr>PowerPoint Presentation</vt:lpstr>
      <vt:lpstr>L:  Naco-Don Luis bridge on Greenbush Draw, Bisbee waste water efluent pipe outlet and vegetation, 11-23-15.jpg  R:  Naco-Don Luis bridge on Greenbush Draw, downstream drop structure, 11-23-15.jpg</vt:lpstr>
      <vt:lpstr> L:  Naco-Don Luis bridge on Greenbush Draw, downstream drop structure, Bisbee waste water effluent pipe outlet, 11-23-15.jpg  R:  Naco-Don Luis bridge on Greenbush Draw, upstream drop structure, 11-23-15.jpg</vt:lpstr>
      <vt:lpstr>L:  Naco-Don Luis bridge on Greenbush Draw, upstream floodplain, 11-23-15.jpg  R:  Naco-Don Luis bridge on Greenbush Draw, upstream revetment, 11-23-15.jpg</vt:lpstr>
      <vt:lpstr>Naco-Don Luis bridge on Greenbush Draw, upstream revetment, north side, 11-23-15.jpg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Greenbush Draw,  Naco, AZ  Drop Structure Photos Photos from Dan Robinett</dc:title>
  <dc:creator>Mary Miller</dc:creator>
  <cp:lastModifiedBy>Mary Miller</cp:lastModifiedBy>
  <cp:revision>2</cp:revision>
  <dcterms:created xsi:type="dcterms:W3CDTF">2015-12-01T04:00:56Z</dcterms:created>
  <dcterms:modified xsi:type="dcterms:W3CDTF">2015-12-01T04:17:28Z</dcterms:modified>
</cp:coreProperties>
</file>