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Altar Wash Upstream or South of Anvil Ranch HQ </a:t>
            </a:r>
            <a:br>
              <a:rPr lang="en-US" sz="4400" dirty="0" smtClean="0"/>
            </a:br>
            <a:r>
              <a:rPr lang="en-US" sz="4400" dirty="0" smtClean="0"/>
              <a:t>by Steve Carson, Feb 2014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Altar Valley Watershed Restoration Retreat</a:t>
            </a:r>
          </a:p>
          <a:p>
            <a:r>
              <a:rPr lang="en-US" dirty="0" smtClean="0"/>
              <a:t>December 3 – 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ltar Wash Horse Recon 2 2014 king to Palo Alto 038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86" b="-18086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Altar Wash Horse Recon 2 2014 king to Palo Alto 042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86" b="-180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869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ltar Wash Horse Recon 2 2014 king to Palo Alto 00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79" b="-30579"/>
          <a:stretch>
            <a:fillRect/>
          </a:stretch>
        </p:blipFill>
        <p:spPr/>
      </p:pic>
      <p:pic>
        <p:nvPicPr>
          <p:cNvPr id="6" name="Content Placeholder 5" descr="Altar Wash Horse Recon 2 2014 king to Palo Alto 004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79" b="-305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520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ltar Wash Horse Recon 2 2014 king to Palo Alto 005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79" b="-30579"/>
          <a:stretch>
            <a:fillRect/>
          </a:stretch>
        </p:blipFill>
        <p:spPr/>
      </p:pic>
      <p:pic>
        <p:nvPicPr>
          <p:cNvPr id="6" name="Content Placeholder 5" descr="Altar Wash Horse Recon 2 2014 king to Palo Alto 006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79" b="-305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12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ltar Wash Horse Recon 2 2014 king to Palo Alto 008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79" b="-30579"/>
          <a:stretch>
            <a:fillRect/>
          </a:stretch>
        </p:blipFill>
        <p:spPr/>
      </p:pic>
      <p:pic>
        <p:nvPicPr>
          <p:cNvPr id="6" name="Content Placeholder 5" descr="Altar Wash Horse Recon 2 2014 king to Palo Alto 012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79" b="-305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611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ltar Wash Horse Recon 2 2014 king to Palo Alto 01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79" b="-30579"/>
          <a:stretch>
            <a:fillRect/>
          </a:stretch>
        </p:blipFill>
        <p:spPr/>
      </p:pic>
      <p:pic>
        <p:nvPicPr>
          <p:cNvPr id="6" name="Content Placeholder 5" descr="Altar Wash Horse Recon 2 2014 king to Palo Alto 016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79" b="-305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388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ltar Wash Horse Recon 2 2014 king to Palo Alto 017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86" b="-18086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Altar Wash Horse Recon 2 2014 king to Palo Alto 02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86" b="-180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10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ltar Wash Horse Recon 2 2014 king to Palo Alto 023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86" b="-18086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Altar Wash Horse Recon 2 2014 king to Palo Alto 024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86" b="-180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82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ltar Wash Horse Recon 2 2014 king to Palo Alto 024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86" b="-18086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Altar Wash Horse Recon 2 2014 king to Palo Alto 028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86" b="-180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666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ltar Wash Horse Recon 2 2014 king to Palo Alto 030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86" b="-18086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Altar Wash Horse Recon 2 2014 king to Palo Alto 033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86" b="-180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93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15</TotalTime>
  <Words>20</Words>
  <Application>Microsoft Office PowerPoint</Application>
  <PresentationFormat>On-screen Show (4:3)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Calisto MT</vt:lpstr>
      <vt:lpstr>Story</vt:lpstr>
      <vt:lpstr>Altar Wash Upstream or South of Anvil Ranch HQ  by Steve Carson, Feb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Altar Wash Upstream or South of Anvil Ranch HQ  by Steve Carson, Feb 2014</dc:title>
  <dc:creator>Mary Miller</dc:creator>
  <cp:lastModifiedBy>Pfander, Morgan</cp:lastModifiedBy>
  <cp:revision>2</cp:revision>
  <dcterms:created xsi:type="dcterms:W3CDTF">2015-12-01T03:48:11Z</dcterms:created>
  <dcterms:modified xsi:type="dcterms:W3CDTF">2016-05-20T18:06:49Z</dcterms:modified>
</cp:coreProperties>
</file>