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RAIN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Altar Valley Watershed Restoration Retreat</a:t>
            </a:r>
          </a:p>
          <a:p>
            <a:r>
              <a:rPr lang="en-US" dirty="0" smtClean="0"/>
              <a:t>December 3 –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0" y="2145030"/>
            <a:ext cx="5654040" cy="2567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01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Anvil Ranch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752600"/>
            <a:ext cx="9144000" cy="453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0" y="2164397"/>
            <a:ext cx="5654040" cy="2529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53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Anvil Ranch </a:t>
            </a:r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78" b="-109778"/>
          <a:stretch>
            <a:fillRect/>
          </a:stretch>
        </p:blipFill>
        <p:spPr bwMode="auto"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92" b="-109792"/>
          <a:stretch>
            <a:fillRect/>
          </a:stretch>
        </p:blipFill>
        <p:spPr bwMode="auto">
          <a:xfrm>
            <a:off x="685800" y="1760538"/>
            <a:ext cx="3611563" cy="4365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729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Encinos</a:t>
            </a:r>
            <a:r>
              <a:rPr lang="en-US" dirty="0" smtClean="0"/>
              <a:t> Ranch</a:t>
            </a:r>
            <a:endParaRPr lang="en-US" dirty="0"/>
          </a:p>
        </p:txBody>
      </p:sp>
      <p:pic>
        <p:nvPicPr>
          <p:cNvPr id="5" name="Content Placeholder 4" descr="Los Encinos Rain 1951-2015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3297"/>
          <a:stretch>
            <a:fillRect/>
          </a:stretch>
        </p:blipFill>
        <p:spPr/>
      </p:pic>
      <p:pic>
        <p:nvPicPr>
          <p:cNvPr id="8" name="Content Placeholder 7" descr="Los Encinos Rain 1951-2015.pd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3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46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Elkhorn Ranch Data</a:t>
            </a:r>
            <a:endParaRPr lang="en-US" dirty="0"/>
          </a:p>
        </p:txBody>
      </p:sp>
      <p:pic>
        <p:nvPicPr>
          <p:cNvPr id="6" name="Content Placeholder 5" descr="Elkhorn Rainfall_(last edit_ 10.27.2015).pd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7" b="14547"/>
          <a:stretch>
            <a:fillRect/>
          </a:stretch>
        </p:blipFill>
        <p:spPr>
          <a:xfrm>
            <a:off x="249676" y="1253657"/>
            <a:ext cx="8894324" cy="4872506"/>
          </a:xfrm>
        </p:spPr>
      </p:pic>
    </p:spTree>
    <p:extLst>
      <p:ext uri="{BB962C8B-B14F-4D97-AF65-F5344CB8AC3E}">
        <p14:creationId xmlns:p14="http://schemas.microsoft.com/office/powerpoint/2010/main" val="26428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Noon Ranch</a:t>
            </a:r>
            <a:endParaRPr lang="en-US" dirty="0"/>
          </a:p>
        </p:txBody>
      </p:sp>
      <p:pic>
        <p:nvPicPr>
          <p:cNvPr id="4" name="Content Placeholder 3" descr="Screen Shot 2015-11-29 at 4.45.2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" b="1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3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Noon Ranch temperatures</a:t>
            </a:r>
            <a:endParaRPr lang="en-US" dirty="0"/>
          </a:p>
        </p:txBody>
      </p:sp>
      <p:pic>
        <p:nvPicPr>
          <p:cNvPr id="4" name="Content Placeholder 3" descr="Screen Shot 2015-11-29 at 4.47.0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926" y="1869141"/>
            <a:ext cx="8572245" cy="4696064"/>
          </a:xfrm>
        </p:spPr>
      </p:pic>
    </p:spTree>
    <p:extLst>
      <p:ext uri="{BB962C8B-B14F-4D97-AF65-F5344CB8AC3E}">
        <p14:creationId xmlns:p14="http://schemas.microsoft.com/office/powerpoint/2010/main" val="8280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Noon Ranch precipitation</a:t>
            </a:r>
            <a:endParaRPr lang="en-US" dirty="0"/>
          </a:p>
        </p:txBody>
      </p:sp>
      <p:pic>
        <p:nvPicPr>
          <p:cNvPr id="4" name="Content Placeholder 3" descr="Screen Shot 2015-11-29 at 4.50.3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949" y="1704185"/>
            <a:ext cx="8662579" cy="4745551"/>
          </a:xfrm>
        </p:spPr>
      </p:pic>
    </p:spTree>
    <p:extLst>
      <p:ext uri="{BB962C8B-B14F-4D97-AF65-F5344CB8AC3E}">
        <p14:creationId xmlns:p14="http://schemas.microsoft.com/office/powerpoint/2010/main" val="23380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Buenos Aires NWR rain</a:t>
            </a:r>
            <a:endParaRPr lang="en-US" dirty="0"/>
          </a:p>
        </p:txBody>
      </p:sp>
      <p:pic>
        <p:nvPicPr>
          <p:cNvPr id="5" name="Content Placeholder 4" descr="BANWR Rain Data-2.pdf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5118" r="2990" b="40474"/>
          <a:stretch/>
        </p:blipFill>
        <p:spPr>
          <a:xfrm>
            <a:off x="146587" y="1902803"/>
            <a:ext cx="8836149" cy="33981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62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Noon Ranch precipitation</a:t>
            </a:r>
            <a:endParaRPr lang="en-US" dirty="0"/>
          </a:p>
        </p:txBody>
      </p:sp>
      <p:pic>
        <p:nvPicPr>
          <p:cNvPr id="4" name="Content Placeholder 3" descr="Screen Shot 2015-11-29 at 4.51.1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66" r="-29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60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Anvil Ranch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r="114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773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57</TotalTime>
  <Words>44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Calisto MT</vt:lpstr>
      <vt:lpstr>Story</vt:lpstr>
      <vt:lpstr>RAIN DATA</vt:lpstr>
      <vt:lpstr>Los Encinos Ranch</vt:lpstr>
      <vt:lpstr>Elkhorn Ranch Data</vt:lpstr>
      <vt:lpstr>Noon Ranch</vt:lpstr>
      <vt:lpstr>Noon Ranch temperatures</vt:lpstr>
      <vt:lpstr>Noon Ranch precipitation</vt:lpstr>
      <vt:lpstr>Buenos Aires NWR rain</vt:lpstr>
      <vt:lpstr>Noon Ranch precipitation</vt:lpstr>
      <vt:lpstr>Anvil Ranch</vt:lpstr>
      <vt:lpstr>PowerPoint Presentation</vt:lpstr>
      <vt:lpstr>Anvil Ranch cont…</vt:lpstr>
      <vt:lpstr>Anvil Ranch cont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 DATA</dc:title>
  <dc:creator>Mary Miller</dc:creator>
  <cp:lastModifiedBy>Pfander, Morgan</cp:lastModifiedBy>
  <cp:revision>6</cp:revision>
  <dcterms:created xsi:type="dcterms:W3CDTF">2015-11-29T23:35:58Z</dcterms:created>
  <dcterms:modified xsi:type="dcterms:W3CDTF">2016-05-20T17:40:40Z</dcterms:modified>
</cp:coreProperties>
</file>