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58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Buenos Aires National Wildlife Refuge </a:t>
            </a:r>
            <a:br>
              <a:rPr lang="en-US" dirty="0" smtClean="0"/>
            </a:br>
            <a:r>
              <a:rPr lang="en-US" dirty="0" smtClean="0"/>
              <a:t>Gabions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Altar Valley Watershed Retreat </a:t>
            </a:r>
          </a:p>
          <a:p>
            <a:r>
              <a:rPr lang="en-US" dirty="0" smtClean="0"/>
              <a:t>December 3 –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Gabion locations</a:t>
            </a:r>
            <a:endParaRPr lang="en-US" dirty="0"/>
          </a:p>
        </p:txBody>
      </p:sp>
      <p:pic>
        <p:nvPicPr>
          <p:cNvPr id="5" name="Content Placeholder 4" descr="3 Gabion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59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Gabion</a:t>
            </a:r>
            <a:endParaRPr lang="en-US" dirty="0"/>
          </a:p>
        </p:txBody>
      </p:sp>
      <p:pic>
        <p:nvPicPr>
          <p:cNvPr id="4" name="Content Placeholder 3" descr="N gabio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4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Gabion</a:t>
            </a:r>
            <a:endParaRPr lang="en-US" dirty="0"/>
          </a:p>
        </p:txBody>
      </p:sp>
      <p:pic>
        <p:nvPicPr>
          <p:cNvPr id="4" name="Content Placeholder 3" descr="Middle gabio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33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Gabion</a:t>
            </a:r>
            <a:endParaRPr lang="en-US" dirty="0"/>
          </a:p>
        </p:txBody>
      </p:sp>
      <p:pic>
        <p:nvPicPr>
          <p:cNvPr id="4" name="Content Placeholder 3" descr="South gabio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64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Gabion 1999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1999 S. Gab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3013"/>
            <a:ext cx="9144000" cy="198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Gabion, north side</a:t>
            </a:r>
            <a:endParaRPr lang="en-US" dirty="0"/>
          </a:p>
        </p:txBody>
      </p:sp>
      <p:pic>
        <p:nvPicPr>
          <p:cNvPr id="4" name="Content Placeholder 3" descr="S Gabion on N sid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48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Gabion</a:t>
            </a:r>
            <a:endParaRPr lang="en-US" dirty="0"/>
          </a:p>
        </p:txBody>
      </p:sp>
      <p:pic>
        <p:nvPicPr>
          <p:cNvPr id="4" name="Content Placeholder 3" descr="South Gabion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8045" b="-780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993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11</TotalTime>
  <Words>33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Calisto MT</vt:lpstr>
      <vt:lpstr>Story</vt:lpstr>
      <vt:lpstr>Buenos Aires National Wildlife Refuge  Gabions</vt:lpstr>
      <vt:lpstr>Gabion locations</vt:lpstr>
      <vt:lpstr>North Gabion</vt:lpstr>
      <vt:lpstr>Middle Gabion</vt:lpstr>
      <vt:lpstr>South Gabion</vt:lpstr>
      <vt:lpstr>South Gabion 1999</vt:lpstr>
      <vt:lpstr>South Gabion, north side</vt:lpstr>
      <vt:lpstr>South Gabion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Buenos Aires National Wildlife Refuge  Gabions</dc:title>
  <dc:creator>Mary Miller</dc:creator>
  <cp:lastModifiedBy>Pfander, Morgan</cp:lastModifiedBy>
  <cp:revision>3</cp:revision>
  <dcterms:created xsi:type="dcterms:W3CDTF">2015-11-30T00:13:17Z</dcterms:created>
  <dcterms:modified xsi:type="dcterms:W3CDTF">2016-05-20T16:34:49Z</dcterms:modified>
</cp:coreProperties>
</file>