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77" r:id="rId6"/>
    <p:sldId id="259" r:id="rId7"/>
    <p:sldId id="260" r:id="rId8"/>
    <p:sldId id="274" r:id="rId9"/>
    <p:sldId id="275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11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51A0C47-018D-4460-B945-BFF7981B6CA6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6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 smtClean="0"/>
              <a:t>Altar Wash Photos Taken by King Family November 2015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Altar Valley Watershed Restoration Retreat</a:t>
            </a:r>
          </a:p>
          <a:p>
            <a:r>
              <a:rPr lang="en-US" dirty="0" smtClean="0"/>
              <a:t>December 3 – 5,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775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Pozo</a:t>
            </a:r>
            <a:r>
              <a:rPr lang="en-US" dirty="0" smtClean="0"/>
              <a:t> Nuevo Area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39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Pozo</a:t>
            </a:r>
            <a:r>
              <a:rPr lang="en-US" dirty="0" smtClean="0"/>
              <a:t> Nuevo looking south</a:t>
            </a:r>
            <a:endParaRPr lang="en-US" dirty="0"/>
          </a:p>
        </p:txBody>
      </p:sp>
      <p:pic>
        <p:nvPicPr>
          <p:cNvPr id="5" name="Content Placeholder 4" descr="PN 001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560" b="-30560"/>
          <a:stretch>
            <a:fillRect/>
          </a:stretch>
        </p:blipFill>
        <p:spPr/>
      </p:pic>
      <p:pic>
        <p:nvPicPr>
          <p:cNvPr id="6" name="Content Placeholder 5" descr="PN 003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560" b="-3056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91587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Pozo</a:t>
            </a:r>
            <a:r>
              <a:rPr lang="en-US" dirty="0" smtClean="0"/>
              <a:t> Nuevo to south cont..</a:t>
            </a:r>
            <a:endParaRPr lang="en-US" dirty="0"/>
          </a:p>
        </p:txBody>
      </p:sp>
      <p:pic>
        <p:nvPicPr>
          <p:cNvPr id="9" name="Content Placeholder 8" descr="PN 005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560" b="-30560"/>
          <a:stretch>
            <a:fillRect/>
          </a:stretch>
        </p:blipFill>
        <p:spPr/>
      </p:pic>
      <p:pic>
        <p:nvPicPr>
          <p:cNvPr id="10" name="Content Placeholder 9" descr="PN 008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560" b="-3056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03845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 smtClean="0"/>
              <a:t>Road into </a:t>
            </a:r>
            <a:r>
              <a:rPr lang="en-US" sz="2400" dirty="0" err="1" smtClean="0"/>
              <a:t>Pozo</a:t>
            </a:r>
            <a:r>
              <a:rPr lang="en-US" sz="2400" dirty="0" smtClean="0"/>
              <a:t> Nuevo</a:t>
            </a:r>
            <a:endParaRPr lang="en-US" sz="2400" dirty="0"/>
          </a:p>
        </p:txBody>
      </p:sp>
      <p:sp>
        <p:nvSpPr>
          <p:cNvPr id="6" name="Vertical Text Placeholder 5"/>
          <p:cNvSpPr>
            <a:spLocks noGrp="1"/>
          </p:cNvSpPr>
          <p:nvPr>
            <p:ph type="body" orient="vert" idx="1"/>
          </p:nvPr>
        </p:nvSpPr>
        <p:spPr>
          <a:xfrm>
            <a:off x="685800" y="1752600"/>
            <a:ext cx="7770813" cy="484147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 descr="PN 0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55" y="1163340"/>
            <a:ext cx="7240976" cy="543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065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Pozo</a:t>
            </a:r>
            <a:r>
              <a:rPr lang="en-US" dirty="0" smtClean="0"/>
              <a:t> Nuevo looking north …</a:t>
            </a:r>
            <a:endParaRPr lang="en-US" dirty="0"/>
          </a:p>
        </p:txBody>
      </p:sp>
      <p:pic>
        <p:nvPicPr>
          <p:cNvPr id="5" name="Content Placeholder 4" descr="PN 017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560" b="-30560"/>
          <a:stretch>
            <a:fillRect/>
          </a:stretch>
        </p:blipFill>
        <p:spPr/>
      </p:pic>
      <p:pic>
        <p:nvPicPr>
          <p:cNvPr id="6" name="Content Placeholder 5" descr="PN 020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560" b="-3056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19035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PN 026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560" b="-30560"/>
          <a:stretch>
            <a:fillRect/>
          </a:stretch>
        </p:blipFill>
        <p:spPr/>
      </p:pic>
      <p:pic>
        <p:nvPicPr>
          <p:cNvPr id="6" name="Content Placeholder 5" descr="PN 030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560" b="-3056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45297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Pozo</a:t>
            </a:r>
            <a:r>
              <a:rPr lang="en-US" dirty="0" smtClean="0"/>
              <a:t> Nuevo to north …</a:t>
            </a:r>
            <a:endParaRPr lang="en-US" dirty="0"/>
          </a:p>
        </p:txBody>
      </p:sp>
      <p:pic>
        <p:nvPicPr>
          <p:cNvPr id="5" name="Content Placeholder 4" descr="PN 032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560" b="-30560"/>
          <a:stretch>
            <a:fillRect/>
          </a:stretch>
        </p:blipFill>
        <p:spPr/>
      </p:pic>
      <p:pic>
        <p:nvPicPr>
          <p:cNvPr id="6" name="Content Placeholder 5" descr="PN 035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560" b="-3056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822481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Cazador</a:t>
            </a:r>
            <a:r>
              <a:rPr lang="en-US" dirty="0" smtClean="0"/>
              <a:t> Area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363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L:  </a:t>
            </a:r>
            <a:r>
              <a:rPr lang="en-US" sz="3600" dirty="0" err="1" smtClean="0"/>
              <a:t>Cazador</a:t>
            </a:r>
            <a:r>
              <a:rPr lang="en-US" sz="3600" dirty="0" smtClean="0"/>
              <a:t> looking south</a:t>
            </a:r>
            <a:br>
              <a:rPr lang="en-US" sz="3600" dirty="0" smtClean="0"/>
            </a:br>
            <a:r>
              <a:rPr lang="en-US" sz="3600" dirty="0" smtClean="0"/>
              <a:t>R:  </a:t>
            </a:r>
            <a:r>
              <a:rPr lang="en-US" sz="3600" dirty="0" err="1" smtClean="0"/>
              <a:t>Cazador</a:t>
            </a:r>
            <a:r>
              <a:rPr lang="en-US" sz="3600" dirty="0" smtClean="0"/>
              <a:t> looking east</a:t>
            </a:r>
            <a:endParaRPr lang="en-US" sz="3600" dirty="0"/>
          </a:p>
        </p:txBody>
      </p:sp>
      <p:pic>
        <p:nvPicPr>
          <p:cNvPr id="7" name="Content Placeholder 6" descr="Caz 037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560" b="-30560"/>
          <a:stretch>
            <a:fillRect/>
          </a:stretch>
        </p:blipFill>
        <p:spPr/>
      </p:pic>
      <p:pic>
        <p:nvPicPr>
          <p:cNvPr id="8" name="Content Placeholder 7" descr="Caz 039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560" b="-3056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812892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Cazador</a:t>
            </a:r>
            <a:r>
              <a:rPr lang="en-US" dirty="0" smtClean="0"/>
              <a:t> area</a:t>
            </a:r>
            <a:endParaRPr lang="en-US" dirty="0"/>
          </a:p>
        </p:txBody>
      </p:sp>
      <p:pic>
        <p:nvPicPr>
          <p:cNvPr id="5" name="Content Placeholder 4" descr="Caz 040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560" b="-30560"/>
          <a:stretch>
            <a:fillRect/>
          </a:stretch>
        </p:blipFill>
        <p:spPr/>
      </p:pic>
      <p:pic>
        <p:nvPicPr>
          <p:cNvPr id="6" name="Content Placeholder 5" descr="Caz 042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560" b="-3056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03091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Vicinity of Hwy 86 Bridge and South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9376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Cazador</a:t>
            </a:r>
            <a:r>
              <a:rPr lang="en-US" smtClean="0"/>
              <a:t> area</a:t>
            </a:r>
            <a:endParaRPr lang="en-US" dirty="0"/>
          </a:p>
        </p:txBody>
      </p:sp>
      <p:pic>
        <p:nvPicPr>
          <p:cNvPr id="5" name="Content Placeholder 4" descr="Caz 044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6" name="Content Placeholder 5" descr="Caz 046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560" b="-3056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063915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Cazador</a:t>
            </a:r>
            <a:r>
              <a:rPr lang="en-US" dirty="0" smtClean="0"/>
              <a:t> area</a:t>
            </a:r>
            <a:endParaRPr lang="en-US" dirty="0"/>
          </a:p>
        </p:txBody>
      </p:sp>
      <p:pic>
        <p:nvPicPr>
          <p:cNvPr id="7" name="Content Placeholder 6" descr="Caz 04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53" r="-184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84133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 smtClean="0"/>
              <a:t>L:  Anvil crossing looking south</a:t>
            </a:r>
            <a:br>
              <a:rPr lang="en-US" sz="2400" dirty="0" smtClean="0"/>
            </a:br>
            <a:r>
              <a:rPr lang="en-US" sz="2400" dirty="0" smtClean="0"/>
              <a:t>R:  Bridge at Highway 86 / </a:t>
            </a:r>
            <a:r>
              <a:rPr lang="en-US" sz="2400" dirty="0" err="1" smtClean="0"/>
              <a:t>Ajo</a:t>
            </a:r>
            <a:r>
              <a:rPr lang="en-US" sz="2400" dirty="0" smtClean="0"/>
              <a:t> Highway</a:t>
            </a:r>
            <a:endParaRPr lang="en-US" sz="2400" dirty="0"/>
          </a:p>
        </p:txBody>
      </p:sp>
      <p:pic>
        <p:nvPicPr>
          <p:cNvPr id="13" name="Content Placeholder 12" descr="DJI_0022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560" b="-30560"/>
          <a:stretch>
            <a:fillRect/>
          </a:stretch>
        </p:blipFill>
        <p:spPr/>
      </p:pic>
      <p:pic>
        <p:nvPicPr>
          <p:cNvPr id="14" name="Content Placeholder 13" descr="DJI_0026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560" b="-3056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45101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2072877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L:  Looking south from Hwy 86 Bridge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R:  Looking south from Hwy 86 Bridge … bend in stream is location of BLM land offered to Pima NRCS in 70s/80s as potential location for soil retention structure</a:t>
            </a:r>
            <a:endParaRPr lang="en-US" sz="2400" dirty="0"/>
          </a:p>
        </p:txBody>
      </p:sp>
      <p:pic>
        <p:nvPicPr>
          <p:cNvPr id="5" name="Content Placeholder 4" descr="DJI_0027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560" b="-30560"/>
          <a:stretch>
            <a:fillRect/>
          </a:stretch>
        </p:blipFill>
        <p:spPr/>
      </p:pic>
      <p:pic>
        <p:nvPicPr>
          <p:cNvPr id="6" name="Content Placeholder 5" descr="DJI_0032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560" b="-3056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40910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Looking north towards Hwy 86 Bridge</a:t>
            </a:r>
            <a:endParaRPr lang="en-US" sz="320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DJI_004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96" y="1130360"/>
            <a:ext cx="7207988" cy="540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275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2400" dirty="0" smtClean="0"/>
              <a:t>L:  Vicinity of BLM land proposed for sediment retention structure looking west</a:t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R:  Same vicinity looking east</a:t>
            </a:r>
            <a:endParaRPr lang="en-US" sz="2400" dirty="0"/>
          </a:p>
        </p:txBody>
      </p:sp>
      <p:pic>
        <p:nvPicPr>
          <p:cNvPr id="5" name="Content Placeholder 4" descr="DJI_0034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560" b="-30560"/>
          <a:stretch>
            <a:fillRect/>
          </a:stretch>
        </p:blipFill>
        <p:spPr/>
      </p:pic>
      <p:pic>
        <p:nvPicPr>
          <p:cNvPr id="6" name="Content Placeholder 5" descr="DJI_0035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560" b="-3056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93466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 smtClean="0"/>
              <a:t>Vicinity of BLM land proposed for structure looking south</a:t>
            </a:r>
            <a:endParaRPr lang="en-US" sz="2400" dirty="0"/>
          </a:p>
        </p:txBody>
      </p:sp>
      <p:pic>
        <p:nvPicPr>
          <p:cNvPr id="5" name="Content Placeholder 4" descr="DJI_0037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6" name="Content Placeholder 5" descr="DJI_0045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09204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Anvil Headquarters Area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204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2800" dirty="0" smtClean="0"/>
              <a:t>L:  Looking south towards Anvil HQ area crossing</a:t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R:  Looking north with Anvil crossing in center</a:t>
            </a:r>
            <a:endParaRPr lang="en-US" sz="2800" dirty="0"/>
          </a:p>
        </p:txBody>
      </p:sp>
      <p:pic>
        <p:nvPicPr>
          <p:cNvPr id="5" name="Content Placeholder 4" descr="DJI_0013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560" b="-30560"/>
          <a:stretch>
            <a:fillRect/>
          </a:stretch>
        </p:blipFill>
        <p:spPr/>
      </p:pic>
      <p:pic>
        <p:nvPicPr>
          <p:cNvPr id="6" name="Content Placeholder 5" descr="DJI_0021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560" b="-3056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385999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ory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Story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Story.thmx</Template>
  <TotalTime>72</TotalTime>
  <Words>121</Words>
  <Application>Microsoft Office PowerPoint</Application>
  <PresentationFormat>On-screen Show (4:3)</PresentationFormat>
  <Paragraphs>22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Calisto MT</vt:lpstr>
      <vt:lpstr>Story</vt:lpstr>
      <vt:lpstr>Altar Wash Photos Taken by King Family November 2015</vt:lpstr>
      <vt:lpstr>Vicinity of Hwy 86 Bridge and South</vt:lpstr>
      <vt:lpstr>L:  Anvil crossing looking south R:  Bridge at Highway 86 / Ajo Highway</vt:lpstr>
      <vt:lpstr>L:  Looking south from Hwy 86 Bridge  R:  Looking south from Hwy 86 Bridge … bend in stream is location of BLM land offered to Pima NRCS in 70s/80s as potential location for soil retention structure</vt:lpstr>
      <vt:lpstr>Looking north towards Hwy 86 Bridge</vt:lpstr>
      <vt:lpstr>L:  Vicinity of BLM land proposed for sediment retention structure looking west  R:  Same vicinity looking east</vt:lpstr>
      <vt:lpstr>Vicinity of BLM land proposed for structure looking south</vt:lpstr>
      <vt:lpstr>Anvil Headquarters Area</vt:lpstr>
      <vt:lpstr>L:  Looking south towards Anvil HQ area crossing  R:  Looking north with Anvil crossing in center</vt:lpstr>
      <vt:lpstr>Pozo Nuevo Area</vt:lpstr>
      <vt:lpstr>Pozo Nuevo looking south</vt:lpstr>
      <vt:lpstr>Pozo Nuevo to south cont..</vt:lpstr>
      <vt:lpstr>Road into Pozo Nuevo</vt:lpstr>
      <vt:lpstr>Pozo Nuevo looking north …</vt:lpstr>
      <vt:lpstr>PowerPoint Presentation</vt:lpstr>
      <vt:lpstr>Pozo Nuevo to north …</vt:lpstr>
      <vt:lpstr>Cazador Area</vt:lpstr>
      <vt:lpstr>L:  Cazador looking south R:  Cazador looking east</vt:lpstr>
      <vt:lpstr>Cazador area</vt:lpstr>
      <vt:lpstr>Cazador area</vt:lpstr>
      <vt:lpstr>Cazador area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Altar Wash Photos Taken by King Family November 2015</dc:title>
  <dc:creator>Mary Miller</dc:creator>
  <cp:lastModifiedBy>Pfander, Morgan</cp:lastModifiedBy>
  <cp:revision>10</cp:revision>
  <dcterms:created xsi:type="dcterms:W3CDTF">2015-12-01T04:19:50Z</dcterms:created>
  <dcterms:modified xsi:type="dcterms:W3CDTF">2016-05-20T16:22:58Z</dcterms:modified>
</cp:coreProperties>
</file>