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77" r:id="rId6"/>
    <p:sldId id="272" r:id="rId7"/>
    <p:sldId id="278" r:id="rId8"/>
    <p:sldId id="275" r:id="rId9"/>
    <p:sldId id="281" r:id="rId10"/>
    <p:sldId id="262" r:id="rId11"/>
    <p:sldId id="280" r:id="rId12"/>
    <p:sldId id="282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0" autoAdjust="0"/>
    <p:restoredTop sz="65709" autoAdjust="0"/>
  </p:normalViewPr>
  <p:slideViewPr>
    <p:cSldViewPr snapToGrid="0" showGuides="1">
      <p:cViewPr varScale="1">
        <p:scale>
          <a:sx n="53" d="100"/>
          <a:sy n="53" d="100"/>
        </p:scale>
        <p:origin x="12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A9D64-81D7-4B51-B010-49CF580A0401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20F9D-1AA3-4D90-A431-AEECBD327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9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 website statistics for 1/1/16 – 12/31/16: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 used to reach the website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~48% of sessions reached site via search engine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~30% came directly to the website (i.e. typed the URL into the browser)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~22% came from another website that linked to Colorado Rangelands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0F9D-1AA3-4D90-A431-AEECBD327D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3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Nearly 19% of sessions were on a mobile device or tablet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~48% of sessions reached site via search engine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~30% came directly to the website (i.e. typed the URL into the browser)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~22% came from another website that linked to Colorado Rangelands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0F9D-1AA3-4D90-A431-AEECBD327D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on creating a new, updated CO Rangelands website that is combined with the Colorado State University Range Extension website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undergraduate CSU student helped with initial redesign stages in the fall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Conducted interviews with potential stakeholders (12 interviews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–what is most important to include, what’s unique to Colorado that we should include, who are the end users,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Reviewed literature on information needs of ranchers and examined existing resources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gathered by the student will inform website content and design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Hope to have the new site up and running by early fall, then will retire current site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Streamline to drop </a:t>
            </a:r>
            <a:r>
              <a:rPr lang="en-US" dirty="0" err="1" smtClean="0"/>
              <a:t>dow</a:t>
            </a:r>
            <a:r>
              <a:rPr lang="en-US" dirty="0" smtClean="0"/>
              <a:t> menu </a:t>
            </a:r>
          </a:p>
          <a:p>
            <a:r>
              <a:rPr lang="en-US" dirty="0" smtClean="0"/>
              <a:t>Included</a:t>
            </a:r>
            <a:r>
              <a:rPr lang="en-US" baseline="0" dirty="0" smtClean="0"/>
              <a:t> priority links from old site </a:t>
            </a:r>
          </a:p>
          <a:p>
            <a:r>
              <a:rPr lang="en-US" baseline="0" dirty="0" smtClean="0"/>
              <a:t>Still working on this</a:t>
            </a:r>
          </a:p>
          <a:p>
            <a:r>
              <a:rPr lang="en-US" baseline="0" dirty="0" smtClean="0"/>
              <a:t>Jocelyn Boyce and I have calls every other week and set goals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0F9D-1AA3-4D90-A431-AEECBD327D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0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Climate hub grant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What to</a:t>
            </a:r>
            <a:r>
              <a:rPr lang="en-US" baseline="0" dirty="0" smtClean="0"/>
              <a:t> do if you see a cow video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Other videos from Extension agents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0F9D-1AA3-4D90-A431-AEECBD327D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4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Hire Don </a:t>
            </a:r>
            <a:r>
              <a:rPr lang="en-US" dirty="0" err="1" smtClean="0"/>
              <a:t>Schoderbeck</a:t>
            </a:r>
            <a:r>
              <a:rPr lang="en-US" dirty="0" smtClean="0"/>
              <a:t> </a:t>
            </a:r>
          </a:p>
          <a:p>
            <a:r>
              <a:rPr lang="en-US" dirty="0" smtClean="0"/>
              <a:t>Range</a:t>
            </a:r>
            <a:r>
              <a:rPr lang="en-US" baseline="0" dirty="0" smtClean="0"/>
              <a:t> schools revival (include photo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20F9D-1AA3-4D90-A431-AEECBD327D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5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91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4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1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0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3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98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4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7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C37DC-1C33-4098-8074-DD6F6144E28A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50F92-BBAB-414D-B2E1-3C68B5CE9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ib.colostate.edu/research/corange/index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angemanagement.extension.colostate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rangemanagement.extension.colostate.edu/know-lands-potential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7007"/>
            <a:ext cx="14447772" cy="8135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08084"/>
            <a:ext cx="10515600" cy="295439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2017 Colorado State University – Rangeland Partnership Site Report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Presented by Retta Bruegger, Regional Extension Specialist for the Western Region, CSU Extension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OLD SITE: </a:t>
            </a:r>
            <a:r>
              <a:rPr lang="en-US" b="1" dirty="0" smtClean="0">
                <a:solidFill>
                  <a:schemeClr val="bg1"/>
                </a:solidFill>
                <a:hlinkClick r:id="rId3"/>
              </a:rPr>
              <a:t>http://lib.colostate.edu/research/corange/index.html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NEW SITE</a:t>
            </a:r>
            <a:r>
              <a:rPr lang="en-US" b="1" dirty="0">
                <a:solidFill>
                  <a:schemeClr val="bg1"/>
                </a:solidFill>
              </a:rPr>
              <a:t>: http://rangemanagement.extension.colostate.edu/</a:t>
            </a:r>
          </a:p>
        </p:txBody>
      </p:sp>
    </p:spTree>
    <p:extLst>
      <p:ext uri="{BB962C8B-B14F-4D97-AF65-F5344CB8AC3E}">
        <p14:creationId xmlns:p14="http://schemas.microsoft.com/office/powerpoint/2010/main" val="50232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7007"/>
            <a:ext cx="14447772" cy="8135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r="14425" b="27649"/>
          <a:stretch/>
        </p:blipFill>
        <p:spPr>
          <a:xfrm>
            <a:off x="6918960" y="7372783"/>
            <a:ext cx="6630875" cy="3757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Updates from current CSU extension and research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Retta’s</a:t>
            </a:r>
            <a:r>
              <a:rPr lang="en-US" dirty="0" smtClean="0"/>
              <a:t> projects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Ladies day on the range</a:t>
            </a:r>
          </a:p>
          <a:p>
            <a:r>
              <a:rPr lang="en-US" dirty="0" smtClean="0"/>
              <a:t>Range Schools and Rangeland Technical Team</a:t>
            </a:r>
          </a:p>
          <a:p>
            <a:r>
              <a:rPr lang="en-US" dirty="0" smtClean="0"/>
              <a:t>Need $$$ for monitoring and analyses of past FS data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5994" r="11275" b="14726"/>
          <a:stretch/>
        </p:blipFill>
        <p:spPr>
          <a:xfrm>
            <a:off x="6146799" y="1825625"/>
            <a:ext cx="5540225" cy="3559175"/>
          </a:xfrm>
          <a:effectLst>
            <a:outerShdw blurRad="50800" dist="50800" dir="6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346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CSU happenings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New Regional Specialist in Range for the Eastern Plains – Donald </a:t>
            </a:r>
            <a:r>
              <a:rPr lang="en-US" dirty="0" err="1" smtClean="0"/>
              <a:t>Schoderbek</a:t>
            </a:r>
            <a:r>
              <a:rPr lang="en-US" dirty="0" smtClean="0"/>
              <a:t>!</a:t>
            </a:r>
          </a:p>
          <a:p>
            <a:r>
              <a:rPr lang="en-US" dirty="0" smtClean="0"/>
              <a:t>Learning from the Land finished </a:t>
            </a:r>
            <a:r>
              <a:rPr lang="en-US" dirty="0" smtClean="0">
                <a:sym typeface="Wingdings" panose="05000000000000000000" pitchFamily="2" charset="2"/>
              </a:rPr>
              <a:t> several different project and students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Other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07686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0"/>
            <a:ext cx="121798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you! </a:t>
            </a:r>
            <a:br>
              <a:rPr lang="en-US" b="1" dirty="0" smtClean="0"/>
            </a:br>
            <a:r>
              <a:rPr lang="en-US" b="1" dirty="0" smtClean="0"/>
              <a:t>Questions?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60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(Current but soon to retire)State Site Usage Statistics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28829" cy="4351338"/>
          </a:xfrm>
        </p:spPr>
        <p:txBody>
          <a:bodyPr/>
          <a:lstStyle/>
          <a:p>
            <a:r>
              <a:rPr lang="en-US" dirty="0" smtClean="0"/>
              <a:t>Minimal maintenance</a:t>
            </a:r>
          </a:p>
          <a:p>
            <a:pPr lvl="1"/>
            <a:r>
              <a:rPr lang="en-US" dirty="0" smtClean="0"/>
              <a:t>Fixed broken links</a:t>
            </a:r>
          </a:p>
          <a:p>
            <a:pPr lvl="1"/>
            <a:endParaRPr lang="en-US" dirty="0"/>
          </a:p>
          <a:p>
            <a:r>
              <a:rPr lang="en-US" dirty="0" smtClean="0"/>
              <a:t>Used categories to inform new organization  </a:t>
            </a:r>
          </a:p>
          <a:p>
            <a:endParaRPr lang="en-US" dirty="0"/>
          </a:p>
          <a:p>
            <a:r>
              <a:rPr lang="en-US" dirty="0" smtClean="0"/>
              <a:t>Deleted outdated resources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9" t="3277" r="4613" b="1690"/>
          <a:stretch/>
        </p:blipFill>
        <p:spPr>
          <a:xfrm>
            <a:off x="5167029" y="1690688"/>
            <a:ext cx="6262971" cy="490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6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88969"/>
          </a:xfrm>
        </p:spPr>
        <p:txBody>
          <a:bodyPr/>
          <a:lstStyle/>
          <a:p>
            <a:r>
              <a:rPr lang="en-US" dirty="0" smtClean="0"/>
              <a:t>Accessed most frequently from the US (76% of users)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2178995"/>
            <a:ext cx="5181600" cy="39979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statistics</a:t>
            </a:r>
          </a:p>
          <a:p>
            <a:r>
              <a:rPr lang="en-US" dirty="0"/>
              <a:t>Number of users:  363</a:t>
            </a:r>
          </a:p>
          <a:p>
            <a:r>
              <a:rPr lang="en-US" dirty="0"/>
              <a:t>Number of sessions - 453</a:t>
            </a:r>
          </a:p>
          <a:p>
            <a:r>
              <a:rPr lang="en-US" dirty="0"/>
              <a:t>Number of page views – 884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-608" b="48004"/>
          <a:stretch/>
        </p:blipFill>
        <p:spPr>
          <a:xfrm>
            <a:off x="407504" y="1863371"/>
            <a:ext cx="5536095" cy="403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9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248951"/>
              </p:ext>
            </p:extLst>
          </p:nvPr>
        </p:nvGraphicFramePr>
        <p:xfrm>
          <a:off x="12461611" y="6267690"/>
          <a:ext cx="2978038" cy="421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Acrobat Document" r:id="rId4" imgW="4526131" imgH="6400728" progId="AcroExch.Document.DC">
                  <p:embed/>
                </p:oleObj>
              </mc:Choice>
              <mc:Fallback>
                <p:oleObj name="Acrobat Document" r:id="rId4" imgW="4526131" imgH="640072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61611" y="6267690"/>
                        <a:ext cx="2978038" cy="421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Website Continued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Accessed most frequently from computers (81</a:t>
            </a:r>
            <a:r>
              <a:rPr lang="en-US" sz="3200" dirty="0" smtClean="0"/>
              <a:t>%)</a:t>
            </a:r>
          </a:p>
          <a:p>
            <a:r>
              <a:rPr lang="en-US" sz="3200" dirty="0" smtClean="0"/>
              <a:t>48% search engines to find site</a:t>
            </a:r>
          </a:p>
          <a:p>
            <a:r>
              <a:rPr lang="en-US" sz="3200" dirty="0"/>
              <a:t>30% </a:t>
            </a:r>
            <a:r>
              <a:rPr lang="en-US" sz="3200" dirty="0" smtClean="0"/>
              <a:t>typed </a:t>
            </a:r>
            <a:r>
              <a:rPr lang="en-US" sz="3200" dirty="0"/>
              <a:t>the URL into the </a:t>
            </a:r>
            <a:r>
              <a:rPr lang="en-US" sz="3200" dirty="0" smtClean="0"/>
              <a:t>browser</a:t>
            </a:r>
            <a:endParaRPr lang="en-US" sz="3200" dirty="0"/>
          </a:p>
          <a:p>
            <a:r>
              <a:rPr lang="en-US" sz="3200" dirty="0" smtClean="0"/>
              <a:t>22</a:t>
            </a:r>
            <a:r>
              <a:rPr lang="en-US" sz="3200" dirty="0"/>
              <a:t>% </a:t>
            </a:r>
            <a:r>
              <a:rPr lang="en-US" sz="3200" dirty="0" smtClean="0"/>
              <a:t>from </a:t>
            </a:r>
            <a:r>
              <a:rPr lang="en-US" sz="3200" dirty="0"/>
              <a:t>another website that linked to Colorado Rangelands</a:t>
            </a:r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89" t="3277" r="4613" b="1690"/>
          <a:stretch/>
        </p:blipFill>
        <p:spPr>
          <a:xfrm>
            <a:off x="6096000" y="1690688"/>
            <a:ext cx="5733537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But, we have a new site!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2016 Goals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10681652" cy="384086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strike="sngStrike" dirty="0"/>
              <a:t>Migrate to new </a:t>
            </a:r>
            <a:r>
              <a:rPr lang="en-US" sz="3600" strike="sngStrike" dirty="0" smtClean="0"/>
              <a:t>platform </a:t>
            </a:r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Done</a:t>
            </a:r>
            <a:endParaRPr lang="en-US" sz="36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strike="sngStrike" dirty="0" smtClean="0"/>
              <a:t>Update </a:t>
            </a:r>
            <a:r>
              <a:rPr lang="en-US" sz="3600" strike="sngStrike" dirty="0"/>
              <a:t>links and </a:t>
            </a:r>
            <a:r>
              <a:rPr lang="en-US" sz="3600" strike="sngStrike" dirty="0" smtClean="0"/>
              <a:t>information </a:t>
            </a:r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Done</a:t>
            </a:r>
            <a:endParaRPr lang="en-US" sz="3600" dirty="0">
              <a:solidFill>
                <a:srgbClr val="FF0000"/>
              </a:solidFill>
            </a:endParaRPr>
          </a:p>
          <a:p>
            <a:pPr lvl="1"/>
            <a:r>
              <a:rPr lang="en-US" sz="3200" dirty="0"/>
              <a:t>Update resources on Learning from the </a:t>
            </a:r>
            <a:r>
              <a:rPr lang="en-US" sz="3200" dirty="0" smtClean="0"/>
              <a:t>Land </a:t>
            </a:r>
            <a:r>
              <a:rPr lang="en-US" sz="3200" dirty="0" smtClean="0">
                <a:sym typeface="Wingdings" panose="05000000000000000000" pitchFamily="2" charset="2"/>
              </a:rPr>
              <a:t> not done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600" strike="sngStrike" dirty="0"/>
              <a:t>Develop new content/ link to </a:t>
            </a:r>
            <a:r>
              <a:rPr lang="en-US" sz="3600" strike="sngStrike" dirty="0" smtClean="0"/>
              <a:t>resources 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Done</a:t>
            </a:r>
            <a:endParaRPr lang="en-US" sz="3600" strike="sngStrike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Work with Colorado Section for Society for Range Management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98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3" r="17859"/>
          <a:stretch/>
        </p:blipFill>
        <p:spPr>
          <a:xfrm>
            <a:off x="1737360" y="-320040"/>
            <a:ext cx="8119872" cy="69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0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But, we have a new site!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Hosted </a:t>
            </a:r>
            <a:r>
              <a:rPr lang="en-US" dirty="0"/>
              <a:t>by CSU </a:t>
            </a:r>
            <a:r>
              <a:rPr lang="en-US" dirty="0" smtClean="0"/>
              <a:t>Extension</a:t>
            </a:r>
          </a:p>
          <a:p>
            <a:r>
              <a:rPr lang="en-US" dirty="0" smtClean="0"/>
              <a:t>Long list of things that are “in progress” </a:t>
            </a:r>
          </a:p>
          <a:p>
            <a:r>
              <a:rPr lang="en-US" dirty="0" smtClean="0"/>
              <a:t>Need to be strategic about the content we have up there</a:t>
            </a:r>
          </a:p>
          <a:p>
            <a:r>
              <a:rPr lang="en-US" dirty="0" smtClean="0"/>
              <a:t>End- User testing!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94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138" r="22387"/>
          <a:stretch/>
        </p:blipFill>
        <p:spPr>
          <a:xfrm>
            <a:off x="369651" y="1373068"/>
            <a:ext cx="5274267" cy="53453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videos……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1373068"/>
            <a:ext cx="5913686" cy="534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42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11624" cy="2963291"/>
          </a:xfrm>
        </p:spPr>
        <p:txBody>
          <a:bodyPr/>
          <a:lstStyle/>
          <a:p>
            <a:r>
              <a:rPr lang="en-US" dirty="0" smtClean="0"/>
              <a:t>Trying out the “tutorial” approach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896" y="202677"/>
            <a:ext cx="4639056" cy="63155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3911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557</Words>
  <Application>Microsoft Office PowerPoint</Application>
  <PresentationFormat>Widescreen</PresentationFormat>
  <Paragraphs>75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Acrobat Document</vt:lpstr>
      <vt:lpstr>2017 Colorado State University – Rangeland Partnership Site Report</vt:lpstr>
      <vt:lpstr>Colorado (Current but soon to retire)State Site Usage Statistics</vt:lpstr>
      <vt:lpstr>Accessed most frequently from the US (76% of users)</vt:lpstr>
      <vt:lpstr>Current Website Continued</vt:lpstr>
      <vt:lpstr>But, we have a new site!</vt:lpstr>
      <vt:lpstr>PowerPoint Presentation</vt:lpstr>
      <vt:lpstr>But, we have a new site!</vt:lpstr>
      <vt:lpstr>A few videos……</vt:lpstr>
      <vt:lpstr>Trying out the “tutorial” approach</vt:lpstr>
      <vt:lpstr>Updates from current CSU extension and research</vt:lpstr>
      <vt:lpstr>Retta’s projects </vt:lpstr>
      <vt:lpstr>Other CSU happenings</vt:lpstr>
      <vt:lpstr>Thank you! 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Retta Bruegger</dc:creator>
  <cp:lastModifiedBy>Retta Bruegger</cp:lastModifiedBy>
  <cp:revision>25</cp:revision>
  <dcterms:created xsi:type="dcterms:W3CDTF">2016-03-14T16:13:17Z</dcterms:created>
  <dcterms:modified xsi:type="dcterms:W3CDTF">2017-05-09T13:26:09Z</dcterms:modified>
</cp:coreProperties>
</file>